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3"/>
  </p:notesMasterIdLst>
  <p:handoutMasterIdLst>
    <p:handoutMasterId r:id="rId24"/>
  </p:handoutMasterIdLst>
  <p:sldIdLst>
    <p:sldId id="269" r:id="rId5"/>
    <p:sldId id="377" r:id="rId6"/>
    <p:sldId id="271" r:id="rId7"/>
    <p:sldId id="375" r:id="rId8"/>
    <p:sldId id="4766" r:id="rId9"/>
    <p:sldId id="4767" r:id="rId10"/>
    <p:sldId id="4769" r:id="rId11"/>
    <p:sldId id="259" r:id="rId12"/>
    <p:sldId id="281" r:id="rId13"/>
    <p:sldId id="374" r:id="rId14"/>
    <p:sldId id="261" r:id="rId15"/>
    <p:sldId id="263" r:id="rId16"/>
    <p:sldId id="4764" r:id="rId17"/>
    <p:sldId id="279" r:id="rId18"/>
    <p:sldId id="334" r:id="rId19"/>
    <p:sldId id="335" r:id="rId20"/>
    <p:sldId id="282" r:id="rId21"/>
    <p:sldId id="277" r:id="rId22"/>
  </p:sldIdLst>
  <p:sldSz cx="9906000" cy="6858000" type="A4"/>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09E"/>
    <a:srgbClr val="299DCC"/>
    <a:srgbClr val="713997"/>
    <a:srgbClr val="2FC0AC"/>
    <a:srgbClr val="0C2153"/>
    <a:srgbClr val="B5EDE5"/>
    <a:srgbClr val="38137B"/>
    <a:srgbClr val="06112C"/>
    <a:srgbClr val="A774CA"/>
    <a:srgbClr val="FF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7" autoAdjust="0"/>
    <p:restoredTop sz="50000" autoAdjust="0"/>
  </p:normalViewPr>
  <p:slideViewPr>
    <p:cSldViewPr>
      <p:cViewPr varScale="1">
        <p:scale>
          <a:sx n="128" d="100"/>
          <a:sy n="128" d="100"/>
        </p:scale>
        <p:origin x="1608" y="176"/>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0"/>
    </p:cViewPr>
  </p:sorterViewPr>
  <p:notesViewPr>
    <p:cSldViewPr>
      <p:cViewPr varScale="1">
        <p:scale>
          <a:sx n="109" d="100"/>
          <a:sy n="109" d="100"/>
        </p:scale>
        <p:origin x="388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B0E1D85-7D2F-8241-810D-7E585CB5A89A}"/>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E915BD4-89C6-BF49-8695-91711121931A}"/>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DF0F063-0283-0C4C-9E85-D1347EFBA64D}" type="datetimeFigureOut">
              <a:rPr kumimoji="1" lang="ja-JP" altLang="en-US" smtClean="0"/>
              <a:t>2021/10/30</a:t>
            </a:fld>
            <a:endParaRPr kumimoji="1" lang="ja-JP" altLang="en-US"/>
          </a:p>
        </p:txBody>
      </p:sp>
      <p:sp>
        <p:nvSpPr>
          <p:cNvPr id="4" name="フッター プレースホルダー 3">
            <a:extLst>
              <a:ext uri="{FF2B5EF4-FFF2-40B4-BE49-F238E27FC236}">
                <a16:creationId xmlns:a16="http://schemas.microsoft.com/office/drawing/2014/main" id="{AF7106B6-00B9-E541-8BD4-328D05487530}"/>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1E90845-01A4-7C48-8504-4B8E166EB5EE}"/>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0943B16-0530-344A-98C6-C37B4E0D4A3E}" type="slidenum">
              <a:rPr kumimoji="1" lang="ja-JP" altLang="en-US" smtClean="0"/>
              <a:t>‹#›</a:t>
            </a:fld>
            <a:endParaRPr kumimoji="1" lang="ja-JP" altLang="en-US"/>
          </a:p>
        </p:txBody>
      </p:sp>
    </p:spTree>
    <p:extLst>
      <p:ext uri="{BB962C8B-B14F-4D97-AF65-F5344CB8AC3E}">
        <p14:creationId xmlns:p14="http://schemas.microsoft.com/office/powerpoint/2010/main" val="2053636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B966695-9F4F-436E-B6DC-B17C13A61CE5}" type="datetimeFigureOut">
              <a:rPr lang="ko-KR" altLang="en-US" smtClean="0"/>
              <a:t>2021. 10. 30.</a:t>
            </a:fld>
            <a:endParaRPr lang="ko-KR" altLang="en-US"/>
          </a:p>
        </p:txBody>
      </p:sp>
      <p:sp>
        <p:nvSpPr>
          <p:cNvPr id="4" name="슬라이드 이미지 개체 틀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6CC49F3-99F1-4E6A-819B-E65B12016249}" type="slidenum">
              <a:rPr lang="ko-KR" altLang="en-US" smtClean="0"/>
              <a:t>‹#›</a:t>
            </a:fld>
            <a:endParaRPr lang="ko-KR" altLang="en-US"/>
          </a:p>
        </p:txBody>
      </p:sp>
    </p:spTree>
    <p:extLst>
      <p:ext uri="{BB962C8B-B14F-4D97-AF65-F5344CB8AC3E}">
        <p14:creationId xmlns:p14="http://schemas.microsoft.com/office/powerpoint/2010/main" val="321605316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6CC49F3-99F1-4E6A-819B-E65B12016249}" type="slidenum">
              <a:rPr lang="ko-KR" altLang="en-US" smtClean="0"/>
              <a:t>3</a:t>
            </a:fld>
            <a:endParaRPr lang="ko-KR" altLang="en-US" dirty="0"/>
          </a:p>
        </p:txBody>
      </p:sp>
    </p:spTree>
    <p:extLst>
      <p:ext uri="{BB962C8B-B14F-4D97-AF65-F5344CB8AC3E}">
        <p14:creationId xmlns:p14="http://schemas.microsoft.com/office/powerpoint/2010/main" val="395225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6CC49F3-99F1-4E6A-819B-E65B12016249}" type="slidenum">
              <a:rPr lang="ko-KR" altLang="en-US" smtClean="0"/>
              <a:t>4</a:t>
            </a:fld>
            <a:endParaRPr lang="ko-KR" altLang="en-US"/>
          </a:p>
        </p:txBody>
      </p:sp>
    </p:spTree>
    <p:extLst>
      <p:ext uri="{BB962C8B-B14F-4D97-AF65-F5344CB8AC3E}">
        <p14:creationId xmlns:p14="http://schemas.microsoft.com/office/powerpoint/2010/main" val="12186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6CC49F3-99F1-4E6A-819B-E65B12016249}" type="slidenum">
              <a:rPr lang="ko-KR" altLang="en-US" smtClean="0"/>
              <a:t>6</a:t>
            </a:fld>
            <a:endParaRPr lang="ko-KR" altLang="en-US"/>
          </a:p>
        </p:txBody>
      </p:sp>
    </p:spTree>
    <p:extLst>
      <p:ext uri="{BB962C8B-B14F-4D97-AF65-F5344CB8AC3E}">
        <p14:creationId xmlns:p14="http://schemas.microsoft.com/office/powerpoint/2010/main" val="3952250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6CC49F3-99F1-4E6A-819B-E65B12016249}" type="slidenum">
              <a:rPr lang="ko-KR" altLang="en-US" smtClean="0"/>
              <a:t>14</a:t>
            </a:fld>
            <a:endParaRPr lang="ko-KR" altLang="en-US"/>
          </a:p>
        </p:txBody>
      </p:sp>
    </p:spTree>
    <p:extLst>
      <p:ext uri="{BB962C8B-B14F-4D97-AF65-F5344CB8AC3E}">
        <p14:creationId xmlns:p14="http://schemas.microsoft.com/office/powerpoint/2010/main" val="1399543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6CC49F3-99F1-4E6A-819B-E65B12016249}" type="slidenum">
              <a:rPr lang="ko-KR" altLang="en-US" smtClean="0"/>
              <a:t>15</a:t>
            </a:fld>
            <a:endParaRPr lang="ko-KR" altLang="en-US"/>
          </a:p>
        </p:txBody>
      </p:sp>
    </p:spTree>
    <p:extLst>
      <p:ext uri="{BB962C8B-B14F-4D97-AF65-F5344CB8AC3E}">
        <p14:creationId xmlns:p14="http://schemas.microsoft.com/office/powerpoint/2010/main" val="378146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6CC49F3-99F1-4E6A-819B-E65B12016249}" type="slidenum">
              <a:rPr lang="ko-KR" altLang="en-US" smtClean="0"/>
              <a:t>16</a:t>
            </a:fld>
            <a:endParaRPr lang="ko-KR" altLang="en-US"/>
          </a:p>
        </p:txBody>
      </p:sp>
    </p:spTree>
    <p:extLst>
      <p:ext uri="{BB962C8B-B14F-4D97-AF65-F5344CB8AC3E}">
        <p14:creationId xmlns:p14="http://schemas.microsoft.com/office/powerpoint/2010/main" val="3412593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6CC49F3-99F1-4E6A-819B-E65B12016249}" type="slidenum">
              <a:rPr lang="ko-KR" altLang="en-US" smtClean="0"/>
              <a:t>17</a:t>
            </a:fld>
            <a:endParaRPr lang="ko-KR" altLang="en-US"/>
          </a:p>
        </p:txBody>
      </p:sp>
    </p:spTree>
    <p:extLst>
      <p:ext uri="{BB962C8B-B14F-4D97-AF65-F5344CB8AC3E}">
        <p14:creationId xmlns:p14="http://schemas.microsoft.com/office/powerpoint/2010/main" val="3708350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8" name="직사각형 2"/>
          <p:cNvSpPr/>
          <p:nvPr userDrawn="1"/>
        </p:nvSpPr>
        <p:spPr>
          <a:xfrm>
            <a:off x="0" y="0"/>
            <a:ext cx="9906000" cy="6858000"/>
          </a:xfrm>
          <a:custGeom>
            <a:avLst/>
            <a:gdLst/>
            <a:ahLst/>
            <a:cxnLst/>
            <a:rect l="l" t="t" r="r" b="b"/>
            <a:pathLst>
              <a:path w="9906000" h="6858000">
                <a:moveTo>
                  <a:pt x="9906000" y="3429000"/>
                </a:moveTo>
                <a:lnTo>
                  <a:pt x="9906000" y="6858000"/>
                </a:lnTo>
                <a:lnTo>
                  <a:pt x="6477000" y="6858000"/>
                </a:lnTo>
                <a:cubicBezTo>
                  <a:pt x="8370784" y="6858000"/>
                  <a:pt x="9906000" y="5322784"/>
                  <a:pt x="9906000" y="3429000"/>
                </a:cubicBezTo>
                <a:close/>
                <a:moveTo>
                  <a:pt x="0" y="0"/>
                </a:moveTo>
                <a:lnTo>
                  <a:pt x="3429000" y="0"/>
                </a:lnTo>
                <a:cubicBezTo>
                  <a:pt x="1535216" y="0"/>
                  <a:pt x="0" y="1535216"/>
                  <a:pt x="0" y="3429000"/>
                </a:cubicBezTo>
                <a:close/>
              </a:path>
            </a:pathLst>
          </a:custGeom>
          <a:solidFill>
            <a:srgbClr val="0C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01593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780337" y="274639"/>
            <a:ext cx="2414588" cy="5851525"/>
          </a:xfrm>
          <a:prstGeom prst="rect">
            <a:avLst/>
          </a:prstGeo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536575" y="274639"/>
            <a:ext cx="7078663" cy="5851525"/>
          </a:xfrm>
          <a:prstGeom prst="rect">
            <a:avLst/>
          </a:prstGeo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495300" y="6356351"/>
            <a:ext cx="2311400" cy="365125"/>
          </a:xfrm>
          <a:prstGeom prst="rect">
            <a:avLst/>
          </a:prstGeom>
        </p:spPr>
        <p:txBody>
          <a:bodyPr/>
          <a:lstStyle/>
          <a:p>
            <a:endParaRPr lang="ko-KR" altLang="en-US"/>
          </a:p>
        </p:txBody>
      </p:sp>
      <p:sp>
        <p:nvSpPr>
          <p:cNvPr id="5" name="바닥글 개체 틀 4"/>
          <p:cNvSpPr>
            <a:spLocks noGrp="1"/>
          </p:cNvSpPr>
          <p:nvPr>
            <p:ph type="ftr" sz="quarter" idx="11"/>
          </p:nvPr>
        </p:nvSpPr>
        <p:spPr>
          <a:xfrm>
            <a:off x="3384550" y="6356351"/>
            <a:ext cx="3136900" cy="365125"/>
          </a:xfrm>
          <a:prstGeom prst="rect">
            <a:avLst/>
          </a:prstGeom>
        </p:spPr>
        <p:txBody>
          <a:bodyPr/>
          <a:lstStyle/>
          <a:p>
            <a:endParaRPr lang="ko-KR" altLang="en-US"/>
          </a:p>
        </p:txBody>
      </p:sp>
      <p:sp>
        <p:nvSpPr>
          <p:cNvPr id="6" name="슬라이드 번호 개체 틀 5"/>
          <p:cNvSpPr>
            <a:spLocks noGrp="1"/>
          </p:cNvSpPr>
          <p:nvPr>
            <p:ph type="sldNum" sz="quarter" idx="12"/>
          </p:nvPr>
        </p:nvSpPr>
        <p:spPr>
          <a:xfrm>
            <a:off x="7099300" y="6356351"/>
            <a:ext cx="2311400" cy="365125"/>
          </a:xfrm>
          <a:prstGeom prst="rect">
            <a:avLst/>
          </a:prstGeom>
        </p:spPr>
        <p:txBody>
          <a:bodyPr/>
          <a:lstStyle/>
          <a:p>
            <a:fld id="{8F951D4C-3B6C-460F-A026-0D4BE52ED59D}" type="slidenum">
              <a:rPr lang="ko-KR" altLang="en-US" smtClean="0"/>
              <a:t>‹#›</a:t>
            </a:fld>
            <a:endParaRPr lang="ko-KR" altLang="en-US"/>
          </a:p>
        </p:txBody>
      </p:sp>
    </p:spTree>
    <p:extLst>
      <p:ext uri="{BB962C8B-B14F-4D97-AF65-F5344CB8AC3E}">
        <p14:creationId xmlns:p14="http://schemas.microsoft.com/office/powerpoint/2010/main" val="399390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8" name="직사각형 2"/>
          <p:cNvSpPr/>
          <p:nvPr userDrawn="1"/>
        </p:nvSpPr>
        <p:spPr>
          <a:xfrm>
            <a:off x="0" y="0"/>
            <a:ext cx="1856656" cy="1856656"/>
          </a:xfrm>
          <a:custGeom>
            <a:avLst/>
            <a:gdLst>
              <a:gd name="connsiteX0" fmla="*/ 9906000 w 9906000"/>
              <a:gd name="connsiteY0" fmla="*/ 3429000 h 6858000"/>
              <a:gd name="connsiteX1" fmla="*/ 6477000 w 9906000"/>
              <a:gd name="connsiteY1" fmla="*/ 6858000 h 6858000"/>
              <a:gd name="connsiteX2" fmla="*/ 9906000 w 9906000"/>
              <a:gd name="connsiteY2" fmla="*/ 3429000 h 6858000"/>
              <a:gd name="connsiteX3" fmla="*/ 0 w 9906000"/>
              <a:gd name="connsiteY3" fmla="*/ 0 h 6858000"/>
              <a:gd name="connsiteX4" fmla="*/ 3429000 w 9906000"/>
              <a:gd name="connsiteY4" fmla="*/ 0 h 6858000"/>
              <a:gd name="connsiteX5" fmla="*/ 0 w 9906000"/>
              <a:gd name="connsiteY5" fmla="*/ 3429000 h 6858000"/>
              <a:gd name="connsiteX6" fmla="*/ 0 w 9906000"/>
              <a:gd name="connsiteY6" fmla="*/ 0 h 6858000"/>
              <a:gd name="connsiteX0" fmla="*/ 0 w 3429000"/>
              <a:gd name="connsiteY0" fmla="*/ 0 h 3429000"/>
              <a:gd name="connsiteX1" fmla="*/ 3429000 w 3429000"/>
              <a:gd name="connsiteY1" fmla="*/ 0 h 3429000"/>
              <a:gd name="connsiteX2" fmla="*/ 0 w 3429000"/>
              <a:gd name="connsiteY2" fmla="*/ 3429000 h 3429000"/>
              <a:gd name="connsiteX3" fmla="*/ 0 w 3429000"/>
              <a:gd name="connsiteY3" fmla="*/ 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cubicBezTo>
                  <a:pt x="1535216" y="0"/>
                  <a:pt x="0" y="1535216"/>
                  <a:pt x="0" y="3429000"/>
                </a:cubicBezTo>
                <a:lnTo>
                  <a:pt x="0" y="0"/>
                </a:lnTo>
                <a:close/>
              </a:path>
            </a:pathLst>
          </a:custGeom>
          <a:solidFill>
            <a:srgbClr val="0C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슬라이드 번호 개체 틀 5"/>
          <p:cNvSpPr>
            <a:spLocks noGrp="1"/>
          </p:cNvSpPr>
          <p:nvPr>
            <p:ph type="sldNum" sz="quarter" idx="12"/>
          </p:nvPr>
        </p:nvSpPr>
        <p:spPr>
          <a:xfrm>
            <a:off x="9257928" y="6565900"/>
            <a:ext cx="648072" cy="264565"/>
          </a:xfrm>
          <a:prstGeom prst="rect">
            <a:avLst/>
          </a:prstGeom>
        </p:spPr>
        <p:txBody>
          <a:bodyPr/>
          <a:lstStyle>
            <a:lvl1pPr>
              <a:defRPr sz="1200">
                <a:solidFill>
                  <a:schemeClr val="bg1">
                    <a:lumMod val="50000"/>
                  </a:schemeClr>
                </a:solidFill>
              </a:defRPr>
            </a:lvl1pPr>
          </a:lstStyle>
          <a:p>
            <a:fld id="{8F951D4C-3B6C-460F-A026-0D4BE52ED59D}" type="slidenum">
              <a:rPr lang="ko-KR" altLang="en-US" smtClean="0"/>
              <a:pPr/>
              <a:t>‹#›</a:t>
            </a:fld>
            <a:endParaRPr lang="ko-KR" altLang="en-US"/>
          </a:p>
        </p:txBody>
      </p:sp>
      <p:pic>
        <p:nvPicPr>
          <p:cNvPr id="20" name="図 19" descr="挿絵 が含まれている画像&#10;&#10;自動的に生成された説明">
            <a:extLst>
              <a:ext uri="{FF2B5EF4-FFF2-40B4-BE49-F238E27FC236}">
                <a16:creationId xmlns:a16="http://schemas.microsoft.com/office/drawing/2014/main" id="{2894C8D1-570E-6B4E-B350-9EEE362884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24" y="58937"/>
            <a:ext cx="758920" cy="276952"/>
          </a:xfrm>
          <a:prstGeom prst="rect">
            <a:avLst/>
          </a:prstGeom>
        </p:spPr>
      </p:pic>
      <p:pic>
        <p:nvPicPr>
          <p:cNvPr id="23" name="図 22">
            <a:extLst>
              <a:ext uri="{FF2B5EF4-FFF2-40B4-BE49-F238E27FC236}">
                <a16:creationId xmlns:a16="http://schemas.microsoft.com/office/drawing/2014/main" id="{42B9AA8D-3500-F74E-B820-288012C0B2CB}"/>
              </a:ext>
            </a:extLst>
          </p:cNvPr>
          <p:cNvPicPr>
            <a:picLocks noChangeAspect="1"/>
          </p:cNvPicPr>
          <p:nvPr userDrawn="1"/>
        </p:nvPicPr>
        <p:blipFill>
          <a:blip r:embed="rId3"/>
          <a:stretch>
            <a:fillRect/>
          </a:stretch>
        </p:blipFill>
        <p:spPr>
          <a:xfrm>
            <a:off x="3187700" y="6565900"/>
            <a:ext cx="3530600" cy="292100"/>
          </a:xfrm>
          <a:prstGeom prst="rect">
            <a:avLst/>
          </a:prstGeom>
        </p:spPr>
      </p:pic>
    </p:spTree>
    <p:extLst>
      <p:ext uri="{BB962C8B-B14F-4D97-AF65-F5344CB8AC3E}">
        <p14:creationId xmlns:p14="http://schemas.microsoft.com/office/powerpoint/2010/main" val="230647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sp>
        <p:nvSpPr>
          <p:cNvPr id="8" name="직사각형 2"/>
          <p:cNvSpPr/>
          <p:nvPr userDrawn="1"/>
        </p:nvSpPr>
        <p:spPr>
          <a:xfrm>
            <a:off x="0" y="0"/>
            <a:ext cx="1856656" cy="1856656"/>
          </a:xfrm>
          <a:custGeom>
            <a:avLst/>
            <a:gdLst>
              <a:gd name="connsiteX0" fmla="*/ 9906000 w 9906000"/>
              <a:gd name="connsiteY0" fmla="*/ 3429000 h 6858000"/>
              <a:gd name="connsiteX1" fmla="*/ 6477000 w 9906000"/>
              <a:gd name="connsiteY1" fmla="*/ 6858000 h 6858000"/>
              <a:gd name="connsiteX2" fmla="*/ 9906000 w 9906000"/>
              <a:gd name="connsiteY2" fmla="*/ 3429000 h 6858000"/>
              <a:gd name="connsiteX3" fmla="*/ 0 w 9906000"/>
              <a:gd name="connsiteY3" fmla="*/ 0 h 6858000"/>
              <a:gd name="connsiteX4" fmla="*/ 3429000 w 9906000"/>
              <a:gd name="connsiteY4" fmla="*/ 0 h 6858000"/>
              <a:gd name="connsiteX5" fmla="*/ 0 w 9906000"/>
              <a:gd name="connsiteY5" fmla="*/ 3429000 h 6858000"/>
              <a:gd name="connsiteX6" fmla="*/ 0 w 9906000"/>
              <a:gd name="connsiteY6" fmla="*/ 0 h 6858000"/>
              <a:gd name="connsiteX0" fmla="*/ 0 w 3429000"/>
              <a:gd name="connsiteY0" fmla="*/ 0 h 3429000"/>
              <a:gd name="connsiteX1" fmla="*/ 3429000 w 3429000"/>
              <a:gd name="connsiteY1" fmla="*/ 0 h 3429000"/>
              <a:gd name="connsiteX2" fmla="*/ 0 w 3429000"/>
              <a:gd name="connsiteY2" fmla="*/ 3429000 h 3429000"/>
              <a:gd name="connsiteX3" fmla="*/ 0 w 3429000"/>
              <a:gd name="connsiteY3" fmla="*/ 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cubicBezTo>
                  <a:pt x="1535216" y="0"/>
                  <a:pt x="0" y="1535216"/>
                  <a:pt x="0" y="3429000"/>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맑은 고딕" panose="020B0503020000020004" pitchFamily="50" charset="-127"/>
              <a:ea typeface="맑은 고딕" panose="020B0503020000020004" pitchFamily="50" charset="-127"/>
            </a:endParaRPr>
          </a:p>
        </p:txBody>
      </p:sp>
      <p:sp>
        <p:nvSpPr>
          <p:cNvPr id="10" name="슬라이드 번호 개체 틀 5"/>
          <p:cNvSpPr>
            <a:spLocks noGrp="1"/>
          </p:cNvSpPr>
          <p:nvPr>
            <p:ph type="sldNum" sz="quarter" idx="12"/>
          </p:nvPr>
        </p:nvSpPr>
        <p:spPr>
          <a:xfrm>
            <a:off x="9257928" y="173614"/>
            <a:ext cx="648072" cy="264565"/>
          </a:xfrm>
          <a:prstGeom prst="rect">
            <a:avLst/>
          </a:prstGeom>
        </p:spPr>
        <p:txBody>
          <a:bodyPr/>
          <a:lstStyle>
            <a:lvl1pPr>
              <a:defRPr sz="1200">
                <a:solidFill>
                  <a:schemeClr val="bg1"/>
                </a:solidFill>
              </a:defRPr>
            </a:lvl1pPr>
          </a:lstStyle>
          <a:p>
            <a:fld id="{8F951D4C-3B6C-460F-A026-0D4BE52ED59D}" type="slidenum">
              <a:rPr lang="ko-KR" altLang="en-US" smtClean="0"/>
              <a:pPr/>
              <a:t>‹#›</a:t>
            </a:fld>
            <a:endParaRPr lang="ko-KR" altLang="en-US"/>
          </a:p>
        </p:txBody>
      </p:sp>
      <p:grpSp>
        <p:nvGrpSpPr>
          <p:cNvPr id="7" name="図形グループ 1">
            <a:extLst>
              <a:ext uri="{FF2B5EF4-FFF2-40B4-BE49-F238E27FC236}">
                <a16:creationId xmlns:a16="http://schemas.microsoft.com/office/drawing/2014/main" id="{8C756F37-21CD-0844-ADE4-8096FC5A546A}"/>
              </a:ext>
            </a:extLst>
          </p:cNvPr>
          <p:cNvGrpSpPr>
            <a:grpSpLocks noChangeAspect="1"/>
          </p:cNvGrpSpPr>
          <p:nvPr userDrawn="1"/>
        </p:nvGrpSpPr>
        <p:grpSpPr>
          <a:xfrm>
            <a:off x="39328" y="28696"/>
            <a:ext cx="772212" cy="277200"/>
            <a:chOff x="88556" y="1049405"/>
            <a:chExt cx="8274821" cy="3320836"/>
          </a:xfrm>
        </p:grpSpPr>
        <p:pic>
          <p:nvPicPr>
            <p:cNvPr id="9" name="図 6">
              <a:extLst>
                <a:ext uri="{FF2B5EF4-FFF2-40B4-BE49-F238E27FC236}">
                  <a16:creationId xmlns:a16="http://schemas.microsoft.com/office/drawing/2014/main" id="{C59A41A0-0B55-A242-AF42-26ADAFE95B5A}"/>
                </a:ext>
              </a:extLst>
            </p:cNvPr>
            <p:cNvPicPr>
              <a:picLocks noChangeAspect="1"/>
            </p:cNvPicPr>
            <p:nvPr/>
          </p:nvPicPr>
          <p:blipFill rotWithShape="1">
            <a:blip r:embed="rId2"/>
            <a:srcRect l="30035" r="219" b="68568"/>
            <a:stretch/>
          </p:blipFill>
          <p:spPr>
            <a:xfrm>
              <a:off x="2386388" y="1049405"/>
              <a:ext cx="5788496" cy="996361"/>
            </a:xfrm>
            <a:prstGeom prst="rect">
              <a:avLst/>
            </a:prstGeom>
          </p:spPr>
        </p:pic>
        <p:pic>
          <p:nvPicPr>
            <p:cNvPr id="11" name="図 6">
              <a:extLst>
                <a:ext uri="{FF2B5EF4-FFF2-40B4-BE49-F238E27FC236}">
                  <a16:creationId xmlns:a16="http://schemas.microsoft.com/office/drawing/2014/main" id="{5DF49222-1E08-8E4C-8C93-84521D22F6D6}"/>
                </a:ext>
              </a:extLst>
            </p:cNvPr>
            <p:cNvPicPr>
              <a:picLocks noChangeAspect="1"/>
            </p:cNvPicPr>
            <p:nvPr/>
          </p:nvPicPr>
          <p:blipFill rotWithShape="1">
            <a:blip r:embed="rId2"/>
            <a:srcRect l="297" t="31534"/>
            <a:stretch/>
          </p:blipFill>
          <p:spPr>
            <a:xfrm>
              <a:off x="88556" y="2199893"/>
              <a:ext cx="8274821" cy="2170348"/>
            </a:xfrm>
            <a:prstGeom prst="rect">
              <a:avLst/>
            </a:prstGeom>
          </p:spPr>
        </p:pic>
      </p:grpSp>
      <p:pic>
        <p:nvPicPr>
          <p:cNvPr id="12" name="図 11">
            <a:extLst>
              <a:ext uri="{FF2B5EF4-FFF2-40B4-BE49-F238E27FC236}">
                <a16:creationId xmlns:a16="http://schemas.microsoft.com/office/drawing/2014/main" id="{72A1AE3B-0128-E747-B00B-ABB90D4D84C3}"/>
              </a:ext>
            </a:extLst>
          </p:cNvPr>
          <p:cNvPicPr>
            <a:picLocks noChangeAspect="1"/>
          </p:cNvPicPr>
          <p:nvPr userDrawn="1"/>
        </p:nvPicPr>
        <p:blipFill>
          <a:blip r:embed="rId3"/>
          <a:stretch>
            <a:fillRect/>
          </a:stretch>
        </p:blipFill>
        <p:spPr>
          <a:xfrm>
            <a:off x="3187700" y="6565900"/>
            <a:ext cx="3530600" cy="292100"/>
          </a:xfrm>
          <a:prstGeom prst="rect">
            <a:avLst/>
          </a:prstGeom>
        </p:spPr>
      </p:pic>
    </p:spTree>
    <p:extLst>
      <p:ext uri="{BB962C8B-B14F-4D97-AF65-F5344CB8AC3E}">
        <p14:creationId xmlns:p14="http://schemas.microsoft.com/office/powerpoint/2010/main" val="275894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a:prstGeom prst="rect">
            <a:avLst/>
          </a:prstGeo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495300" y="6356351"/>
            <a:ext cx="2311400" cy="365125"/>
          </a:xfrm>
          <a:prstGeom prst="rect">
            <a:avLst/>
          </a:prstGeom>
        </p:spPr>
        <p:txBody>
          <a:bodyPr/>
          <a:lstStyle/>
          <a:p>
            <a:endParaRPr lang="ko-KR" altLang="en-US"/>
          </a:p>
        </p:txBody>
      </p:sp>
      <p:sp>
        <p:nvSpPr>
          <p:cNvPr id="8" name="바닥글 개체 틀 7"/>
          <p:cNvSpPr>
            <a:spLocks noGrp="1"/>
          </p:cNvSpPr>
          <p:nvPr>
            <p:ph type="ftr" sz="quarter" idx="11"/>
          </p:nvPr>
        </p:nvSpPr>
        <p:spPr>
          <a:xfrm>
            <a:off x="3384550" y="6356351"/>
            <a:ext cx="3136900" cy="365125"/>
          </a:xfrm>
          <a:prstGeom prst="rect">
            <a:avLst/>
          </a:prstGeom>
        </p:spPr>
        <p:txBody>
          <a:bodyPr/>
          <a:lstStyle/>
          <a:p>
            <a:endParaRPr lang="ko-KR" altLang="en-US"/>
          </a:p>
        </p:txBody>
      </p:sp>
      <p:sp>
        <p:nvSpPr>
          <p:cNvPr id="9" name="슬라이드 번호 개체 틀 8"/>
          <p:cNvSpPr>
            <a:spLocks noGrp="1"/>
          </p:cNvSpPr>
          <p:nvPr>
            <p:ph type="sldNum" sz="quarter" idx="12"/>
          </p:nvPr>
        </p:nvSpPr>
        <p:spPr>
          <a:xfrm>
            <a:off x="7099300" y="6356351"/>
            <a:ext cx="2311400" cy="365125"/>
          </a:xfrm>
          <a:prstGeom prst="rect">
            <a:avLst/>
          </a:prstGeom>
        </p:spPr>
        <p:txBody>
          <a:bodyPr/>
          <a:lstStyle/>
          <a:p>
            <a:fld id="{8F951D4C-3B6C-460F-A026-0D4BE52ED59D}" type="slidenum">
              <a:rPr lang="ko-KR" altLang="en-US" smtClean="0"/>
              <a:t>‹#›</a:t>
            </a:fld>
            <a:endParaRPr lang="ko-KR" altLang="en-US"/>
          </a:p>
        </p:txBody>
      </p:sp>
    </p:spTree>
    <p:extLst>
      <p:ext uri="{BB962C8B-B14F-4D97-AF65-F5344CB8AC3E}">
        <p14:creationId xmlns:p14="http://schemas.microsoft.com/office/powerpoint/2010/main" val="4018780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a:prstGeom prst="rect">
            <a:avLst/>
          </a:prstGeom>
        </p:spPr>
        <p:txBody>
          <a:bodyPr/>
          <a:lstStyle/>
          <a:p>
            <a:r>
              <a:rPr lang="ko-KR" altLang="en-US"/>
              <a:t>마스터 제목 스타일 편집</a:t>
            </a:r>
          </a:p>
        </p:txBody>
      </p:sp>
      <p:sp>
        <p:nvSpPr>
          <p:cNvPr id="3" name="날짜 개체 틀 2"/>
          <p:cNvSpPr>
            <a:spLocks noGrp="1"/>
          </p:cNvSpPr>
          <p:nvPr>
            <p:ph type="dt" sz="half" idx="10"/>
          </p:nvPr>
        </p:nvSpPr>
        <p:spPr>
          <a:xfrm>
            <a:off x="495300" y="6356351"/>
            <a:ext cx="2311400" cy="365125"/>
          </a:xfrm>
          <a:prstGeom prst="rect">
            <a:avLst/>
          </a:prstGeom>
        </p:spPr>
        <p:txBody>
          <a:bodyPr/>
          <a:lstStyle/>
          <a:p>
            <a:endParaRPr lang="ko-KR" altLang="en-US"/>
          </a:p>
        </p:txBody>
      </p:sp>
      <p:sp>
        <p:nvSpPr>
          <p:cNvPr id="4" name="바닥글 개체 틀 3"/>
          <p:cNvSpPr>
            <a:spLocks noGrp="1"/>
          </p:cNvSpPr>
          <p:nvPr>
            <p:ph type="ftr" sz="quarter" idx="11"/>
          </p:nvPr>
        </p:nvSpPr>
        <p:spPr>
          <a:xfrm>
            <a:off x="3384550" y="6356351"/>
            <a:ext cx="3136900" cy="365125"/>
          </a:xfrm>
          <a:prstGeom prst="rect">
            <a:avLst/>
          </a:prstGeom>
        </p:spPr>
        <p:txBody>
          <a:bodyPr/>
          <a:lstStyle/>
          <a:p>
            <a:endParaRPr lang="ko-KR" altLang="en-US"/>
          </a:p>
        </p:txBody>
      </p:sp>
      <p:sp>
        <p:nvSpPr>
          <p:cNvPr id="5" name="슬라이드 번호 개체 틀 4"/>
          <p:cNvSpPr>
            <a:spLocks noGrp="1"/>
          </p:cNvSpPr>
          <p:nvPr>
            <p:ph type="sldNum" sz="quarter" idx="12"/>
          </p:nvPr>
        </p:nvSpPr>
        <p:spPr>
          <a:xfrm>
            <a:off x="7099300" y="6356351"/>
            <a:ext cx="2311400" cy="365125"/>
          </a:xfrm>
          <a:prstGeom prst="rect">
            <a:avLst/>
          </a:prstGeom>
        </p:spPr>
        <p:txBody>
          <a:bodyPr/>
          <a:lstStyle/>
          <a:p>
            <a:fld id="{8F951D4C-3B6C-460F-A026-0D4BE52ED59D}" type="slidenum">
              <a:rPr lang="ko-KR" altLang="en-US" smtClean="0"/>
              <a:t>‹#›</a:t>
            </a:fld>
            <a:endParaRPr lang="ko-KR" altLang="en-US"/>
          </a:p>
        </p:txBody>
      </p:sp>
    </p:spTree>
    <p:extLst>
      <p:ext uri="{BB962C8B-B14F-4D97-AF65-F5344CB8AC3E}">
        <p14:creationId xmlns:p14="http://schemas.microsoft.com/office/powerpoint/2010/main" val="826631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95300" y="6356351"/>
            <a:ext cx="2311400" cy="365125"/>
          </a:xfrm>
          <a:prstGeom prst="rect">
            <a:avLst/>
          </a:prstGeom>
        </p:spPr>
        <p:txBody>
          <a:bodyPr/>
          <a:lstStyle/>
          <a:p>
            <a:endParaRPr lang="ko-KR" altLang="en-US"/>
          </a:p>
        </p:txBody>
      </p:sp>
      <p:sp>
        <p:nvSpPr>
          <p:cNvPr id="3" name="바닥글 개체 틀 2"/>
          <p:cNvSpPr>
            <a:spLocks noGrp="1"/>
          </p:cNvSpPr>
          <p:nvPr>
            <p:ph type="ftr" sz="quarter" idx="11"/>
          </p:nvPr>
        </p:nvSpPr>
        <p:spPr>
          <a:xfrm>
            <a:off x="3384550" y="6356351"/>
            <a:ext cx="3136900" cy="365125"/>
          </a:xfrm>
          <a:prstGeom prst="rect">
            <a:avLst/>
          </a:prstGeom>
        </p:spPr>
        <p:txBody>
          <a:bodyPr/>
          <a:lstStyle/>
          <a:p>
            <a:endParaRPr lang="ko-KR" altLang="en-US"/>
          </a:p>
        </p:txBody>
      </p:sp>
      <p:sp>
        <p:nvSpPr>
          <p:cNvPr id="4" name="슬라이드 번호 개체 틀 3"/>
          <p:cNvSpPr>
            <a:spLocks noGrp="1"/>
          </p:cNvSpPr>
          <p:nvPr>
            <p:ph type="sldNum" sz="quarter" idx="12"/>
          </p:nvPr>
        </p:nvSpPr>
        <p:spPr>
          <a:xfrm>
            <a:off x="7099300" y="6356351"/>
            <a:ext cx="2311400" cy="365125"/>
          </a:xfrm>
          <a:prstGeom prst="rect">
            <a:avLst/>
          </a:prstGeom>
        </p:spPr>
        <p:txBody>
          <a:bodyPr/>
          <a:lstStyle/>
          <a:p>
            <a:fld id="{8F951D4C-3B6C-460F-A026-0D4BE52ED59D}" type="slidenum">
              <a:rPr lang="ko-KR" altLang="en-US" smtClean="0"/>
              <a:t>‹#›</a:t>
            </a:fld>
            <a:endParaRPr lang="ko-KR" altLang="en-US"/>
          </a:p>
        </p:txBody>
      </p:sp>
    </p:spTree>
    <p:extLst>
      <p:ext uri="{BB962C8B-B14F-4D97-AF65-F5344CB8AC3E}">
        <p14:creationId xmlns:p14="http://schemas.microsoft.com/office/powerpoint/2010/main" val="380437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95300" y="273050"/>
            <a:ext cx="3259006" cy="1162050"/>
          </a:xfrm>
          <a:prstGeom prst="rect">
            <a:avLst/>
          </a:prstGeo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a:xfrm>
            <a:off x="495300" y="6356351"/>
            <a:ext cx="2311400" cy="365125"/>
          </a:xfrm>
          <a:prstGeom prst="rect">
            <a:avLst/>
          </a:prstGeom>
        </p:spPr>
        <p:txBody>
          <a:bodyPr/>
          <a:lstStyle/>
          <a:p>
            <a:endParaRPr lang="ko-KR" altLang="en-US"/>
          </a:p>
        </p:txBody>
      </p:sp>
      <p:sp>
        <p:nvSpPr>
          <p:cNvPr id="6" name="바닥글 개체 틀 5"/>
          <p:cNvSpPr>
            <a:spLocks noGrp="1"/>
          </p:cNvSpPr>
          <p:nvPr>
            <p:ph type="ftr" sz="quarter" idx="11"/>
          </p:nvPr>
        </p:nvSpPr>
        <p:spPr>
          <a:xfrm>
            <a:off x="3384550" y="6356351"/>
            <a:ext cx="3136900" cy="365125"/>
          </a:xfrm>
          <a:prstGeom prst="rect">
            <a:avLst/>
          </a:prstGeom>
        </p:spPr>
        <p:txBody>
          <a:bodyPr/>
          <a:lstStyle/>
          <a:p>
            <a:endParaRPr lang="ko-KR" altLang="en-US"/>
          </a:p>
        </p:txBody>
      </p:sp>
      <p:sp>
        <p:nvSpPr>
          <p:cNvPr id="7" name="슬라이드 번호 개체 틀 6"/>
          <p:cNvSpPr>
            <a:spLocks noGrp="1"/>
          </p:cNvSpPr>
          <p:nvPr>
            <p:ph type="sldNum" sz="quarter" idx="12"/>
          </p:nvPr>
        </p:nvSpPr>
        <p:spPr>
          <a:xfrm>
            <a:off x="7099300" y="6356351"/>
            <a:ext cx="2311400" cy="365125"/>
          </a:xfrm>
          <a:prstGeom prst="rect">
            <a:avLst/>
          </a:prstGeom>
        </p:spPr>
        <p:txBody>
          <a:bodyPr/>
          <a:lstStyle/>
          <a:p>
            <a:fld id="{8F951D4C-3B6C-460F-A026-0D4BE52ED59D}" type="slidenum">
              <a:rPr lang="ko-KR" altLang="en-US" smtClean="0"/>
              <a:t>‹#›</a:t>
            </a:fld>
            <a:endParaRPr lang="ko-KR" altLang="en-US"/>
          </a:p>
        </p:txBody>
      </p:sp>
    </p:spTree>
    <p:extLst>
      <p:ext uri="{BB962C8B-B14F-4D97-AF65-F5344CB8AC3E}">
        <p14:creationId xmlns:p14="http://schemas.microsoft.com/office/powerpoint/2010/main" val="423469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941645" y="4800600"/>
            <a:ext cx="5943600" cy="566738"/>
          </a:xfrm>
          <a:prstGeom prst="rect">
            <a:avLst/>
          </a:prstGeo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a:xfrm>
            <a:off x="495300" y="6356351"/>
            <a:ext cx="2311400" cy="365125"/>
          </a:xfrm>
          <a:prstGeom prst="rect">
            <a:avLst/>
          </a:prstGeom>
        </p:spPr>
        <p:txBody>
          <a:bodyPr/>
          <a:lstStyle/>
          <a:p>
            <a:endParaRPr lang="ko-KR" altLang="en-US"/>
          </a:p>
        </p:txBody>
      </p:sp>
      <p:sp>
        <p:nvSpPr>
          <p:cNvPr id="6" name="바닥글 개체 틀 5"/>
          <p:cNvSpPr>
            <a:spLocks noGrp="1"/>
          </p:cNvSpPr>
          <p:nvPr>
            <p:ph type="ftr" sz="quarter" idx="11"/>
          </p:nvPr>
        </p:nvSpPr>
        <p:spPr>
          <a:xfrm>
            <a:off x="3384550" y="6356351"/>
            <a:ext cx="3136900" cy="365125"/>
          </a:xfrm>
          <a:prstGeom prst="rect">
            <a:avLst/>
          </a:prstGeom>
        </p:spPr>
        <p:txBody>
          <a:bodyPr/>
          <a:lstStyle/>
          <a:p>
            <a:endParaRPr lang="ko-KR" altLang="en-US"/>
          </a:p>
        </p:txBody>
      </p:sp>
      <p:sp>
        <p:nvSpPr>
          <p:cNvPr id="7" name="슬라이드 번호 개체 틀 6"/>
          <p:cNvSpPr>
            <a:spLocks noGrp="1"/>
          </p:cNvSpPr>
          <p:nvPr>
            <p:ph type="sldNum" sz="quarter" idx="12"/>
          </p:nvPr>
        </p:nvSpPr>
        <p:spPr>
          <a:xfrm>
            <a:off x="7099300" y="6356351"/>
            <a:ext cx="2311400" cy="365125"/>
          </a:xfrm>
          <a:prstGeom prst="rect">
            <a:avLst/>
          </a:prstGeom>
        </p:spPr>
        <p:txBody>
          <a:bodyPr/>
          <a:lstStyle/>
          <a:p>
            <a:fld id="{8F951D4C-3B6C-460F-A026-0D4BE52ED59D}" type="slidenum">
              <a:rPr lang="ko-KR" altLang="en-US" smtClean="0"/>
              <a:t>‹#›</a:t>
            </a:fld>
            <a:endParaRPr lang="ko-KR" altLang="en-US"/>
          </a:p>
        </p:txBody>
      </p:sp>
    </p:spTree>
    <p:extLst>
      <p:ext uri="{BB962C8B-B14F-4D97-AF65-F5344CB8AC3E}">
        <p14:creationId xmlns:p14="http://schemas.microsoft.com/office/powerpoint/2010/main" val="2470002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a:prstGeom prst="rect">
            <a:avLst/>
          </a:prstGeom>
        </p:spPr>
        <p:txBody>
          <a:bodyPr/>
          <a:lstStyle/>
          <a:p>
            <a:r>
              <a:rPr lang="ko-KR" altLang="en-US"/>
              <a:t>마스터 제목 스타일 편집</a:t>
            </a:r>
          </a:p>
        </p:txBody>
      </p:sp>
      <p:sp>
        <p:nvSpPr>
          <p:cNvPr id="3" name="세로 텍스트 개체 틀 2"/>
          <p:cNvSpPr>
            <a:spLocks noGrp="1"/>
          </p:cNvSpPr>
          <p:nvPr>
            <p:ph type="body" orient="vert" idx="1"/>
          </p:nvPr>
        </p:nvSpPr>
        <p:spPr>
          <a:xfrm>
            <a:off x="495300" y="1600201"/>
            <a:ext cx="8915400" cy="4525963"/>
          </a:xfrm>
          <a:prstGeom prst="rect">
            <a:avLst/>
          </a:prstGeo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495300" y="6356351"/>
            <a:ext cx="2311400" cy="365125"/>
          </a:xfrm>
          <a:prstGeom prst="rect">
            <a:avLst/>
          </a:prstGeom>
        </p:spPr>
        <p:txBody>
          <a:bodyPr/>
          <a:lstStyle/>
          <a:p>
            <a:endParaRPr lang="ko-KR" altLang="en-US"/>
          </a:p>
        </p:txBody>
      </p:sp>
      <p:sp>
        <p:nvSpPr>
          <p:cNvPr id="5" name="바닥글 개체 틀 4"/>
          <p:cNvSpPr>
            <a:spLocks noGrp="1"/>
          </p:cNvSpPr>
          <p:nvPr>
            <p:ph type="ftr" sz="quarter" idx="11"/>
          </p:nvPr>
        </p:nvSpPr>
        <p:spPr>
          <a:xfrm>
            <a:off x="3384550" y="6356351"/>
            <a:ext cx="3136900" cy="365125"/>
          </a:xfrm>
          <a:prstGeom prst="rect">
            <a:avLst/>
          </a:prstGeom>
        </p:spPr>
        <p:txBody>
          <a:bodyPr/>
          <a:lstStyle/>
          <a:p>
            <a:endParaRPr lang="ko-KR" altLang="en-US"/>
          </a:p>
        </p:txBody>
      </p:sp>
      <p:sp>
        <p:nvSpPr>
          <p:cNvPr id="6" name="슬라이드 번호 개체 틀 5"/>
          <p:cNvSpPr>
            <a:spLocks noGrp="1"/>
          </p:cNvSpPr>
          <p:nvPr>
            <p:ph type="sldNum" sz="quarter" idx="12"/>
          </p:nvPr>
        </p:nvSpPr>
        <p:spPr>
          <a:xfrm>
            <a:off x="7099300" y="6356351"/>
            <a:ext cx="2311400" cy="365125"/>
          </a:xfrm>
          <a:prstGeom prst="rect">
            <a:avLst/>
          </a:prstGeom>
        </p:spPr>
        <p:txBody>
          <a:bodyPr/>
          <a:lstStyle/>
          <a:p>
            <a:fld id="{8F951D4C-3B6C-460F-A026-0D4BE52ED59D}" type="slidenum">
              <a:rPr lang="ko-KR" altLang="en-US" smtClean="0"/>
              <a:t>‹#›</a:t>
            </a:fld>
            <a:endParaRPr lang="ko-KR" altLang="en-US"/>
          </a:p>
        </p:txBody>
      </p:sp>
    </p:spTree>
    <p:extLst>
      <p:ext uri="{BB962C8B-B14F-4D97-AF65-F5344CB8AC3E}">
        <p14:creationId xmlns:p14="http://schemas.microsoft.com/office/powerpoint/2010/main" val="1811578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png"/><Relationship Id="rId7" Type="http://schemas.openxmlformats.org/officeDocument/2006/relationships/image" Target="../media/image58.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jpeg"/><Relationship Id="rId10" Type="http://schemas.openxmlformats.org/officeDocument/2006/relationships/image" Target="../media/image61.jpeg"/><Relationship Id="rId4" Type="http://schemas.microsoft.com/office/2007/relationships/hdphoto" Target="../media/hdphoto2.wdp"/><Relationship Id="rId9"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emf"/><Relationship Id="rId4" Type="http://schemas.openxmlformats.org/officeDocument/2006/relationships/image" Target="../media/image6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tiff"/><Relationship Id="rId1" Type="http://schemas.openxmlformats.org/officeDocument/2006/relationships/slideLayout" Target="../slideLayouts/slideLayout2.xml"/><Relationship Id="rId4" Type="http://schemas.openxmlformats.org/officeDocument/2006/relationships/image" Target="../media/image68.jpg"/></Relationships>
</file>

<file path=ppt/slides/_rels/slide1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tiff"/><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26.jpeg"/><Relationship Id="rId18" Type="http://schemas.openxmlformats.org/officeDocument/2006/relationships/image" Target="../media/image31.jpeg"/><Relationship Id="rId26" Type="http://schemas.openxmlformats.org/officeDocument/2006/relationships/image" Target="../media/image39.jpeg"/><Relationship Id="rId3" Type="http://schemas.openxmlformats.org/officeDocument/2006/relationships/image" Target="../media/image16.jpeg"/><Relationship Id="rId21" Type="http://schemas.openxmlformats.org/officeDocument/2006/relationships/image" Target="../media/image34.jpeg"/><Relationship Id="rId34" Type="http://schemas.openxmlformats.org/officeDocument/2006/relationships/image" Target="../media/image7.pn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jpeg"/><Relationship Id="rId25" Type="http://schemas.openxmlformats.org/officeDocument/2006/relationships/image" Target="../media/image38.jpeg"/><Relationship Id="rId33" Type="http://schemas.openxmlformats.org/officeDocument/2006/relationships/image" Target="../media/image6.png"/><Relationship Id="rId2" Type="http://schemas.openxmlformats.org/officeDocument/2006/relationships/notesSlide" Target="../notesSlides/notesSlide3.xml"/><Relationship Id="rId16" Type="http://schemas.openxmlformats.org/officeDocument/2006/relationships/image" Target="../media/image29.jpeg"/><Relationship Id="rId20" Type="http://schemas.openxmlformats.org/officeDocument/2006/relationships/image" Target="../media/image33.jpeg"/><Relationship Id="rId29"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24" Type="http://schemas.openxmlformats.org/officeDocument/2006/relationships/image" Target="../media/image37.jpeg"/><Relationship Id="rId32" Type="http://schemas.openxmlformats.org/officeDocument/2006/relationships/image" Target="../media/image45.jpeg"/><Relationship Id="rId5" Type="http://schemas.openxmlformats.org/officeDocument/2006/relationships/image" Target="../media/image18.jpeg"/><Relationship Id="rId15" Type="http://schemas.openxmlformats.org/officeDocument/2006/relationships/image" Target="../media/image28.jpeg"/><Relationship Id="rId23" Type="http://schemas.openxmlformats.org/officeDocument/2006/relationships/image" Target="../media/image36.jpeg"/><Relationship Id="rId28" Type="http://schemas.openxmlformats.org/officeDocument/2006/relationships/image" Target="../media/image41.jpeg"/><Relationship Id="rId10" Type="http://schemas.openxmlformats.org/officeDocument/2006/relationships/image" Target="../media/image23.jpeg"/><Relationship Id="rId19" Type="http://schemas.openxmlformats.org/officeDocument/2006/relationships/image" Target="../media/image32.jpeg"/><Relationship Id="rId31" Type="http://schemas.openxmlformats.org/officeDocument/2006/relationships/image" Target="../media/image44.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 Id="rId22" Type="http://schemas.openxmlformats.org/officeDocument/2006/relationships/image" Target="../media/image35.jpeg"/><Relationship Id="rId27" Type="http://schemas.openxmlformats.org/officeDocument/2006/relationships/image" Target="../media/image40.jpeg"/><Relationship Id="rId30" Type="http://schemas.openxmlformats.org/officeDocument/2006/relationships/image" Target="../media/image43.jpeg"/><Relationship Id="rId35" Type="http://schemas.microsoft.com/office/2007/relationships/hdphoto" Target="../media/hdphoto1.wdp"/><Relationship Id="rId8"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제목 1"/>
          <p:cNvSpPr txBox="1">
            <a:spLocks/>
          </p:cNvSpPr>
          <p:nvPr/>
        </p:nvSpPr>
        <p:spPr>
          <a:xfrm>
            <a:off x="1928663" y="3574962"/>
            <a:ext cx="6048672" cy="467079"/>
          </a:xfrm>
          <a:prstGeom prst="rect">
            <a:avLst/>
          </a:prstGeom>
          <a:effectLst>
            <a:outerShdw blurRad="76200" dir="13500000" sy="23000" kx="1200000" algn="br" rotWithShape="0">
              <a:prstClr val="black">
                <a:alpha val="20000"/>
              </a:prstClr>
            </a:outerShdw>
          </a:effectLst>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ja-JP" altLang="en-US" sz="2800" b="1" spc="-150">
                <a:solidFill>
                  <a:srgbClr val="33609E"/>
                </a:solidFill>
                <a:latin typeface="HGMaruGothicMPRO" panose="020F0600000000000000" pitchFamily="34" charset="-128"/>
                <a:ea typeface="HGMaruGothicMPRO" panose="020F0600000000000000" pitchFamily="34" charset="-128"/>
              </a:rPr>
              <a:t>ザッピング</a:t>
            </a:r>
            <a:r>
              <a:rPr lang="ko-KR" altLang="en-US" sz="2800" b="1" spc="-150">
                <a:solidFill>
                  <a:srgbClr val="33609E"/>
                </a:solidFill>
                <a:latin typeface="HGMaruGothicMPRO" panose="020F0600000000000000" pitchFamily="34" charset="-128"/>
                <a:ea typeface="맑은 고딕" panose="020B0503020000020004" pitchFamily="50" charset="-127"/>
              </a:rPr>
              <a:t>広告</a:t>
            </a:r>
            <a:r>
              <a:rPr lang="en-US" altLang="ko-KR" sz="2800" b="1" spc="-150" dirty="0">
                <a:solidFill>
                  <a:srgbClr val="33609E"/>
                </a:solidFill>
                <a:latin typeface="HGMaruGothicMPRO" panose="020F0600000000000000" pitchFamily="34" charset="-128"/>
                <a:ea typeface="HGMaruGothicMPRO" panose="020F0600000000000000" pitchFamily="34" charset="-128"/>
                <a:cs typeface="Aharoni" panose="02010803020104030203" pitchFamily="2" charset="-79"/>
              </a:rPr>
              <a:t>ZAPP</a:t>
            </a:r>
            <a:r>
              <a:rPr lang="ja-JP" altLang="en-US" sz="2800" b="1" spc="-150">
                <a:solidFill>
                  <a:srgbClr val="33609E"/>
                </a:solidFill>
                <a:latin typeface="HGMaruGothicMPRO" panose="020F0600000000000000" pitchFamily="34" charset="-128"/>
                <a:ea typeface="HGMaruGothicMPRO" panose="020F0600000000000000" pitchFamily="34" charset="-128"/>
              </a:rPr>
              <a:t>のご</a:t>
            </a:r>
            <a:r>
              <a:rPr lang="ko-KR" altLang="en-US" sz="2800" b="1" spc="-150">
                <a:solidFill>
                  <a:srgbClr val="33609E"/>
                </a:solidFill>
                <a:latin typeface="HGMaruGothicMPRO" panose="020F0600000000000000" pitchFamily="34" charset="-128"/>
                <a:ea typeface="맑은 고딕" panose="020B0503020000020004" pitchFamily="50" charset="-127"/>
              </a:rPr>
              <a:t>紹介</a:t>
            </a:r>
          </a:p>
        </p:txBody>
      </p:sp>
      <p:sp>
        <p:nvSpPr>
          <p:cNvPr id="7" name="제목 1"/>
          <p:cNvSpPr txBox="1">
            <a:spLocks/>
          </p:cNvSpPr>
          <p:nvPr/>
        </p:nvSpPr>
        <p:spPr>
          <a:xfrm>
            <a:off x="3944888" y="4186057"/>
            <a:ext cx="2088232" cy="467079"/>
          </a:xfrm>
          <a:prstGeom prst="rect">
            <a:avLst/>
          </a:prstGeom>
          <a:effectLst>
            <a:outerShdw blurRad="76200" dir="13500000" sy="23000" kx="1200000" algn="br" rotWithShape="0">
              <a:prstClr val="black">
                <a:alpha val="20000"/>
              </a:prstClr>
            </a:outerShdw>
          </a:effectLst>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nSpc>
                <a:spcPct val="150000"/>
              </a:lnSpc>
            </a:pPr>
            <a:r>
              <a:rPr lang="en-US" altLang="ko-KR" sz="700" spc="600" dirty="0">
                <a:solidFill>
                  <a:srgbClr val="0C2153"/>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rPr>
              <a:t>2021  VER 1.</a:t>
            </a:r>
            <a:r>
              <a:rPr lang="ko-KR" altLang="en-US" sz="700" spc="600" dirty="0">
                <a:solidFill>
                  <a:srgbClr val="0C2153"/>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rPr>
              <a:t>１</a:t>
            </a:r>
          </a:p>
        </p:txBody>
      </p:sp>
      <p:sp>
        <p:nvSpPr>
          <p:cNvPr id="14" name="Rectangle 30"/>
          <p:cNvSpPr/>
          <p:nvPr/>
        </p:nvSpPr>
        <p:spPr>
          <a:xfrm rot="10800000">
            <a:off x="884547" y="4157256"/>
            <a:ext cx="8136904" cy="28800"/>
          </a:xfrm>
          <a:prstGeom prst="rect">
            <a:avLst/>
          </a:prstGeom>
          <a:gradFill flip="none" rotWithShape="1">
            <a:gsLst>
              <a:gs pos="0">
                <a:schemeClr val="bg1"/>
              </a:gs>
              <a:gs pos="8000">
                <a:srgbClr val="2FDFC3"/>
              </a:gs>
              <a:gs pos="100000">
                <a:schemeClr val="bg1"/>
              </a:gs>
              <a:gs pos="91000">
                <a:srgbClr val="713997"/>
              </a:gs>
              <a:gs pos="73000">
                <a:srgbClr val="49468D"/>
              </a:gs>
              <a:gs pos="53000">
                <a:srgbClr val="33609E"/>
              </a:gs>
              <a:gs pos="27000">
                <a:srgbClr val="299DCC"/>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직사각형 7"/>
          <p:cNvSpPr/>
          <p:nvPr/>
        </p:nvSpPr>
        <p:spPr>
          <a:xfrm>
            <a:off x="2144686" y="136535"/>
            <a:ext cx="5616626" cy="208840"/>
          </a:xfrm>
          <a:prstGeom prst="rect">
            <a:avLst/>
          </a:prstGeom>
        </p:spPr>
        <p:txBody>
          <a:bodyPr wrap="square">
            <a:spAutoFit/>
          </a:bodyPr>
          <a:lstStyle/>
          <a:p>
            <a:pPr algn="ctr">
              <a:lnSpc>
                <a:spcPct val="120000"/>
              </a:lnSpc>
            </a:pPr>
            <a:r>
              <a:rPr lang="en-US" altLang="ko-KR" sz="700" kern="1000" spc="600" dirty="0">
                <a:solidFill>
                  <a:schemeClr val="tx1">
                    <a:lumMod val="50000"/>
                    <a:lumOff val="50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rPr>
              <a:t>ZAPP ADVERTISING PLATFORM</a:t>
            </a:r>
          </a:p>
        </p:txBody>
      </p:sp>
      <p:sp>
        <p:nvSpPr>
          <p:cNvPr id="15" name="テキスト ボックス 14">
            <a:extLst>
              <a:ext uri="{FF2B5EF4-FFF2-40B4-BE49-F238E27FC236}">
                <a16:creationId xmlns:a16="http://schemas.microsoft.com/office/drawing/2014/main" id="{8435373E-C2F9-1C42-AFEC-833DD95BE344}"/>
              </a:ext>
            </a:extLst>
          </p:cNvPr>
          <p:cNvSpPr txBox="1"/>
          <p:nvPr/>
        </p:nvSpPr>
        <p:spPr>
          <a:xfrm>
            <a:off x="3472465" y="6152804"/>
            <a:ext cx="2961067" cy="369332"/>
          </a:xfrm>
          <a:prstGeom prst="rect">
            <a:avLst/>
          </a:prstGeom>
          <a:noFill/>
        </p:spPr>
        <p:txBody>
          <a:bodyPr wrap="none" rtlCol="0">
            <a:spAutoFit/>
          </a:bodyPr>
          <a:lstStyle/>
          <a:p>
            <a:pPr algn="ctr"/>
            <a:r>
              <a:rPr kumimoji="1" lang="ja-JP" altLang="en-US" b="1">
                <a:solidFill>
                  <a:srgbClr val="33609E"/>
                </a:solidFill>
              </a:rPr>
              <a:t>株式会社ザップ・アドメディア</a:t>
            </a:r>
            <a:endParaRPr kumimoji="1" lang="en-US" altLang="ja-JP" b="1" dirty="0">
              <a:solidFill>
                <a:srgbClr val="33609E"/>
              </a:solidFill>
            </a:endParaRPr>
          </a:p>
        </p:txBody>
      </p:sp>
      <p:pic>
        <p:nvPicPr>
          <p:cNvPr id="11" name="図 10" descr="図形, 円&#10;&#10;自動的に生成された説明">
            <a:extLst>
              <a:ext uri="{FF2B5EF4-FFF2-40B4-BE49-F238E27FC236}">
                <a16:creationId xmlns:a16="http://schemas.microsoft.com/office/drawing/2014/main" id="{14CE909F-AACC-A947-BB9E-551E6183C313}"/>
              </a:ext>
            </a:extLst>
          </p:cNvPr>
          <p:cNvPicPr>
            <a:picLocks noChangeAspect="1"/>
          </p:cNvPicPr>
          <p:nvPr/>
        </p:nvPicPr>
        <p:blipFill>
          <a:blip r:embed="rId2"/>
          <a:stretch>
            <a:fillRect/>
          </a:stretch>
        </p:blipFill>
        <p:spPr>
          <a:xfrm>
            <a:off x="2648744" y="1659993"/>
            <a:ext cx="4482977" cy="1779577"/>
          </a:xfrm>
          <a:prstGeom prst="rect">
            <a:avLst/>
          </a:prstGeom>
        </p:spPr>
      </p:pic>
    </p:spTree>
    <p:extLst>
      <p:ext uri="{BB962C8B-B14F-4D97-AF65-F5344CB8AC3E}">
        <p14:creationId xmlns:p14="http://schemas.microsoft.com/office/powerpoint/2010/main" val="124369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제목 1"/>
          <p:cNvSpPr txBox="1">
            <a:spLocks/>
          </p:cNvSpPr>
          <p:nvPr/>
        </p:nvSpPr>
        <p:spPr>
          <a:xfrm>
            <a:off x="589248" y="773066"/>
            <a:ext cx="2511813" cy="474552"/>
          </a:xfrm>
          <a:prstGeom prst="rect">
            <a:avLst/>
          </a:prstGeom>
        </p:spPr>
        <p:txBody>
          <a:bodyPr vert="horz" lIns="91440" tIns="45720" rIns="91440" bIns="45720" rtlCol="0" anchor="b" anchorCtr="0">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ko-KR" altLang="en-US" sz="2400" b="1" dirty="0">
                <a:solidFill>
                  <a:srgbClr val="33609E"/>
                </a:solidFill>
                <a:latin typeface="Meiryo" panose="020B0604030504040204" pitchFamily="34" charset="-128"/>
                <a:ea typeface="Meiryo" panose="020B0604030504040204" pitchFamily="34" charset="-128"/>
              </a:rPr>
              <a:t>運用方式</a:t>
            </a:r>
            <a:endParaRPr lang="ko-KR" altLang="en-US" sz="2400" b="1" dirty="0">
              <a:solidFill>
                <a:srgbClr val="33609E"/>
              </a:solidFill>
              <a:latin typeface="Meiryo" panose="020B0604030504040204" pitchFamily="34" charset="-128"/>
              <a:ea typeface="맑은 고딕" panose="020B0503020000020004" pitchFamily="50" charset="-127"/>
            </a:endParaRPr>
          </a:p>
        </p:txBody>
      </p:sp>
      <p:sp>
        <p:nvSpPr>
          <p:cNvPr id="24" name="TextBox 23"/>
          <p:cNvSpPr txBox="1"/>
          <p:nvPr/>
        </p:nvSpPr>
        <p:spPr>
          <a:xfrm>
            <a:off x="2164863" y="628182"/>
            <a:ext cx="7307136" cy="1135696"/>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ja-JP" altLang="en-US" sz="1050" kern="1000" spc="-60">
                <a:solidFill>
                  <a:schemeClr val="tx1">
                    <a:lumMod val="50000"/>
                    <a:lumOff val="50000"/>
                  </a:schemeClr>
                </a:solidFill>
                <a:latin typeface="Meiryo" panose="020B0604030504040204" pitchFamily="34" charset="-128"/>
                <a:ea typeface="Meiryo" panose="020B0604030504040204" pitchFamily="34" charset="-128"/>
              </a:rPr>
              <a:t>有効視聴者*を対象にターゲットチャンネルから他のチャンネルへの切替時に指定された広告画像が露出され、また視聴者が目標チャンネルに辿り着くまでの</a:t>
            </a:r>
            <a:r>
              <a:rPr lang="ja-JP" altLang="en-US" sz="1200" b="1" kern="1000" spc="-60">
                <a:solidFill>
                  <a:srgbClr val="33609E"/>
                </a:solidFill>
                <a:latin typeface="Meiryo" panose="020B0604030504040204" pitchFamily="34" charset="-128"/>
                <a:ea typeface="Meiryo" panose="020B0604030504040204" pitchFamily="34" charset="-128"/>
              </a:rPr>
              <a:t>チャンネル切替を続ける間継続露出</a:t>
            </a:r>
            <a:r>
              <a:rPr lang="ja-JP" altLang="en-US" sz="1050" kern="1000" spc="-60">
                <a:solidFill>
                  <a:schemeClr val="tx1">
                    <a:lumMod val="50000"/>
                    <a:lumOff val="50000"/>
                  </a:schemeClr>
                </a:solidFill>
                <a:latin typeface="Meiryo" panose="020B0604030504040204" pitchFamily="34" charset="-128"/>
                <a:ea typeface="Meiryo" panose="020B0604030504040204" pitchFamily="34" charset="-128"/>
              </a:rPr>
              <a:t>されます。</a:t>
            </a:r>
          </a:p>
          <a:p>
            <a:pPr marL="171450" indent="-171450">
              <a:lnSpc>
                <a:spcPct val="120000"/>
              </a:lnSpc>
              <a:buFont typeface="Arial" panose="020B0604020202020204" pitchFamily="34" charset="0"/>
              <a:buChar char="•"/>
            </a:pPr>
            <a:endParaRPr lang="en-US" altLang="ko-KR" sz="1050" kern="1000" spc="-60" dirty="0">
              <a:solidFill>
                <a:schemeClr val="tx1">
                  <a:lumMod val="50000"/>
                  <a:lumOff val="50000"/>
                </a:schemeClr>
              </a:solidFill>
              <a:latin typeface="Meiryo" panose="020B0604030504040204" pitchFamily="34" charset="-128"/>
              <a:ea typeface="맑은 고딕" panose="020B0503020000020004" pitchFamily="50" charset="-127"/>
            </a:endParaRPr>
          </a:p>
          <a:p>
            <a:pPr marL="171450" indent="-171450">
              <a:lnSpc>
                <a:spcPct val="120000"/>
              </a:lnSpc>
              <a:buClr>
                <a:schemeClr val="tx1">
                  <a:lumMod val="50000"/>
                  <a:lumOff val="50000"/>
                </a:schemeClr>
              </a:buClr>
              <a:buFont typeface="Arial" panose="020B0604020202020204" pitchFamily="34" charset="0"/>
              <a:buChar char="•"/>
            </a:pPr>
            <a:r>
              <a:rPr lang="ko-KR" altLang="en-US" sz="1200" b="1" kern="1000" spc="-60" dirty="0">
                <a:solidFill>
                  <a:srgbClr val="33609E"/>
                </a:solidFill>
                <a:latin typeface="Meiryo" panose="020B0604030504040204" pitchFamily="34" charset="-128"/>
                <a:ea typeface="Meiryo" panose="020B0604030504040204" pitchFamily="34" charset="-128"/>
              </a:rPr>
              <a:t>露出瞬間から画面表示が変更される前まで</a:t>
            </a:r>
            <a:r>
              <a:rPr lang="ko-KR" altLang="en-US" sz="1050" kern="1000" spc="-60" dirty="0">
                <a:solidFill>
                  <a:schemeClr val="tx1">
                    <a:lumMod val="50000"/>
                    <a:lumOff val="50000"/>
                  </a:schemeClr>
                </a:solidFill>
                <a:latin typeface="Meiryo" panose="020B0604030504040204" pitchFamily="34" charset="-128"/>
                <a:ea typeface="Meiryo" panose="020B0604030504040204" pitchFamily="34" charset="-128"/>
              </a:rPr>
              <a:t>の露出を</a:t>
            </a:r>
            <a:r>
              <a:rPr lang="ko-KR" altLang="en-US" sz="1200" b="1" kern="1000" spc="-60" dirty="0">
                <a:solidFill>
                  <a:srgbClr val="33609E"/>
                </a:solidFill>
                <a:latin typeface="Meiryo" panose="020B0604030504040204" pitchFamily="34" charset="-128"/>
                <a:ea typeface="Meiryo" panose="020B0604030504040204" pitchFamily="34" charset="-128"/>
              </a:rPr>
              <a:t>１回インプレッション</a:t>
            </a:r>
            <a:r>
              <a:rPr lang="ko-KR" altLang="en-US" sz="1050" kern="1000" spc="-60" dirty="0">
                <a:solidFill>
                  <a:schemeClr val="tx1">
                    <a:lumMod val="50000"/>
                    <a:lumOff val="50000"/>
                  </a:schemeClr>
                </a:solidFill>
                <a:latin typeface="Meiryo" panose="020B0604030504040204" pitchFamily="34" charset="-128"/>
                <a:ea typeface="Meiryo" panose="020B0604030504040204" pitchFamily="34" charset="-128"/>
              </a:rPr>
              <a:t>と定義する</a:t>
            </a:r>
            <a:r>
              <a:rPr lang="en-US" altLang="ko-KR" sz="1200" b="1" kern="1000" spc="-60" dirty="0">
                <a:solidFill>
                  <a:srgbClr val="33609E"/>
                </a:solidFill>
                <a:latin typeface="Meiryo" panose="020B0604030504040204" pitchFamily="34" charset="-128"/>
                <a:ea typeface="Meiryo" panose="020B0604030504040204" pitchFamily="34" charset="-128"/>
              </a:rPr>
              <a:t>CPM</a:t>
            </a:r>
            <a:r>
              <a:rPr lang="ko-KR" altLang="en-US" sz="1200" b="1" kern="1000" spc="-60" dirty="0">
                <a:solidFill>
                  <a:srgbClr val="33609E"/>
                </a:solidFill>
                <a:latin typeface="Meiryo" panose="020B0604030504040204" pitchFamily="34" charset="-128"/>
                <a:ea typeface="Meiryo" panose="020B0604030504040204" pitchFamily="34" charset="-128"/>
              </a:rPr>
              <a:t>ギャランティ課金方式</a:t>
            </a:r>
            <a:r>
              <a:rPr lang="ko-KR" altLang="en-US" sz="1050" kern="1000" spc="-60" dirty="0">
                <a:solidFill>
                  <a:schemeClr val="tx1">
                    <a:lumMod val="50000"/>
                    <a:lumOff val="50000"/>
                  </a:schemeClr>
                </a:solidFill>
                <a:latin typeface="Meiryo" panose="020B0604030504040204" pitchFamily="34" charset="-128"/>
                <a:ea typeface="Meiryo" panose="020B0604030504040204" pitchFamily="34" charset="-128"/>
              </a:rPr>
              <a:t>です。</a:t>
            </a:r>
            <a:endParaRPr lang="en-US" altLang="ko-KR" sz="1050" kern="1000" spc="-60" dirty="0">
              <a:solidFill>
                <a:schemeClr val="tx1">
                  <a:lumMod val="50000"/>
                  <a:lumOff val="50000"/>
                </a:schemeClr>
              </a:solidFill>
              <a:latin typeface="Meiryo" panose="020B0604030504040204" pitchFamily="34" charset="-128"/>
              <a:ea typeface="Meiryo" panose="020B0604030504040204" pitchFamily="34" charset="-128"/>
            </a:endParaRPr>
          </a:p>
        </p:txBody>
      </p:sp>
      <p:cxnSp>
        <p:nvCxnSpPr>
          <p:cNvPr id="25" name="직선 연결선 24"/>
          <p:cNvCxnSpPr/>
          <p:nvPr/>
        </p:nvCxnSpPr>
        <p:spPr>
          <a:xfrm>
            <a:off x="2070542" y="698165"/>
            <a:ext cx="0" cy="742557"/>
          </a:xfrm>
          <a:prstGeom prst="line">
            <a:avLst/>
          </a:prstGeom>
          <a:ln>
            <a:solidFill>
              <a:srgbClr val="33609E"/>
            </a:solidFill>
          </a:ln>
        </p:spPr>
        <p:style>
          <a:lnRef idx="1">
            <a:schemeClr val="accent1"/>
          </a:lnRef>
          <a:fillRef idx="0">
            <a:schemeClr val="accent1"/>
          </a:fillRef>
          <a:effectRef idx="0">
            <a:schemeClr val="accent1"/>
          </a:effectRef>
          <a:fontRef idx="minor">
            <a:schemeClr val="tx1"/>
          </a:fontRef>
        </p:style>
      </p:cxnSp>
      <p:sp>
        <p:nvSpPr>
          <p:cNvPr id="186" name="대각선 방향의 모서리가 둥근 사각형 185"/>
          <p:cNvSpPr/>
          <p:nvPr/>
        </p:nvSpPr>
        <p:spPr>
          <a:xfrm>
            <a:off x="1208584" y="2492896"/>
            <a:ext cx="6972100" cy="1903137"/>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latin typeface="맑은 고딕" panose="020B0503020000020004" pitchFamily="50" charset="-127"/>
              <a:ea typeface="맑은 고딕" panose="020B0503020000020004" pitchFamily="50" charset="-127"/>
            </a:endParaRPr>
          </a:p>
        </p:txBody>
      </p:sp>
      <p:sp>
        <p:nvSpPr>
          <p:cNvPr id="187" name="대각선 방향의 모서리가 둥근 사각형 186"/>
          <p:cNvSpPr/>
          <p:nvPr/>
        </p:nvSpPr>
        <p:spPr>
          <a:xfrm flipV="1">
            <a:off x="3540399" y="4394343"/>
            <a:ext cx="4640285" cy="1903137"/>
          </a:xfrm>
          <a:prstGeom prst="round2Diag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latin typeface="맑은 고딕" panose="020B0503020000020004" pitchFamily="50" charset="-127"/>
              <a:ea typeface="맑은 고딕" panose="020B0503020000020004" pitchFamily="50" charset="-127"/>
            </a:endParaRPr>
          </a:p>
        </p:txBody>
      </p:sp>
      <p:sp>
        <p:nvSpPr>
          <p:cNvPr id="156" name="자유형 155"/>
          <p:cNvSpPr/>
          <p:nvPr/>
        </p:nvSpPr>
        <p:spPr>
          <a:xfrm>
            <a:off x="1582998" y="2835704"/>
            <a:ext cx="5585854" cy="1393803"/>
          </a:xfrm>
          <a:custGeom>
            <a:avLst/>
            <a:gdLst>
              <a:gd name="connsiteX0" fmla="*/ 0 w 5905500"/>
              <a:gd name="connsiteY0" fmla="*/ 1204705 h 1204705"/>
              <a:gd name="connsiteX1" fmla="*/ 2971800 w 5905500"/>
              <a:gd name="connsiteY1" fmla="*/ 14080 h 1204705"/>
              <a:gd name="connsiteX2" fmla="*/ 5905500 w 5905500"/>
              <a:gd name="connsiteY2" fmla="*/ 518905 h 1204705"/>
              <a:gd name="connsiteX3" fmla="*/ 5905500 w 5905500"/>
              <a:gd name="connsiteY3" fmla="*/ 518905 h 1204705"/>
              <a:gd name="connsiteX0" fmla="*/ 0 w 5972175"/>
              <a:gd name="connsiteY0" fmla="*/ 1790627 h 1790627"/>
              <a:gd name="connsiteX1" fmla="*/ 3038475 w 5972175"/>
              <a:gd name="connsiteY1" fmla="*/ 38027 h 1790627"/>
              <a:gd name="connsiteX2" fmla="*/ 5972175 w 5972175"/>
              <a:gd name="connsiteY2" fmla="*/ 542852 h 1790627"/>
              <a:gd name="connsiteX3" fmla="*/ 5972175 w 5972175"/>
              <a:gd name="connsiteY3" fmla="*/ 542852 h 1790627"/>
              <a:gd name="connsiteX0" fmla="*/ 0 w 6202233"/>
              <a:gd name="connsiteY0" fmla="*/ 1800900 h 1800900"/>
              <a:gd name="connsiteX1" fmla="*/ 3038475 w 6202233"/>
              <a:gd name="connsiteY1" fmla="*/ 48300 h 1800900"/>
              <a:gd name="connsiteX2" fmla="*/ 5972175 w 6202233"/>
              <a:gd name="connsiteY2" fmla="*/ 553125 h 1800900"/>
              <a:gd name="connsiteX3" fmla="*/ 6019800 w 6202233"/>
              <a:gd name="connsiteY3" fmla="*/ 1210350 h 1800900"/>
              <a:gd name="connsiteX0" fmla="*/ 0 w 5972175"/>
              <a:gd name="connsiteY0" fmla="*/ 1800900 h 1800900"/>
              <a:gd name="connsiteX1" fmla="*/ 3038475 w 5972175"/>
              <a:gd name="connsiteY1" fmla="*/ 48300 h 1800900"/>
              <a:gd name="connsiteX2" fmla="*/ 5972175 w 5972175"/>
              <a:gd name="connsiteY2" fmla="*/ 553125 h 1800900"/>
              <a:gd name="connsiteX0" fmla="*/ 0 w 5924550"/>
              <a:gd name="connsiteY0" fmla="*/ 1760872 h 1760872"/>
              <a:gd name="connsiteX1" fmla="*/ 3038475 w 5924550"/>
              <a:gd name="connsiteY1" fmla="*/ 8272 h 1760872"/>
              <a:gd name="connsiteX2" fmla="*/ 5924550 w 5924550"/>
              <a:gd name="connsiteY2" fmla="*/ 1103647 h 1760872"/>
              <a:gd name="connsiteX0" fmla="*/ 0 w 5924550"/>
              <a:gd name="connsiteY0" fmla="*/ 1543870 h 1543870"/>
              <a:gd name="connsiteX1" fmla="*/ 2743200 w 5924550"/>
              <a:gd name="connsiteY1" fmla="*/ 10345 h 1543870"/>
              <a:gd name="connsiteX2" fmla="*/ 5924550 w 5924550"/>
              <a:gd name="connsiteY2" fmla="*/ 886645 h 1543870"/>
              <a:gd name="connsiteX0" fmla="*/ 0 w 5924550"/>
              <a:gd name="connsiteY0" fmla="*/ 1543870 h 1543870"/>
              <a:gd name="connsiteX1" fmla="*/ 2743200 w 5924550"/>
              <a:gd name="connsiteY1" fmla="*/ 10345 h 1543870"/>
              <a:gd name="connsiteX2" fmla="*/ 5924550 w 5924550"/>
              <a:gd name="connsiteY2" fmla="*/ 886645 h 1543870"/>
              <a:gd name="connsiteX0" fmla="*/ 0 w 5924550"/>
              <a:gd name="connsiteY0" fmla="*/ 1555259 h 1555259"/>
              <a:gd name="connsiteX1" fmla="*/ 2743200 w 5924550"/>
              <a:gd name="connsiteY1" fmla="*/ 21734 h 1555259"/>
              <a:gd name="connsiteX2" fmla="*/ 5924550 w 5924550"/>
              <a:gd name="connsiteY2" fmla="*/ 898034 h 1555259"/>
              <a:gd name="connsiteX0" fmla="*/ 0 w 5924550"/>
              <a:gd name="connsiteY0" fmla="*/ 1583682 h 1583682"/>
              <a:gd name="connsiteX1" fmla="*/ 2743200 w 5924550"/>
              <a:gd name="connsiteY1" fmla="*/ 50157 h 1583682"/>
              <a:gd name="connsiteX2" fmla="*/ 5924550 w 5924550"/>
              <a:gd name="connsiteY2" fmla="*/ 926457 h 1583682"/>
              <a:gd name="connsiteX0" fmla="*/ 0 w 5956300"/>
              <a:gd name="connsiteY0" fmla="*/ 1548315 h 1548315"/>
              <a:gd name="connsiteX1" fmla="*/ 2743200 w 5956300"/>
              <a:gd name="connsiteY1" fmla="*/ 14790 h 1548315"/>
              <a:gd name="connsiteX2" fmla="*/ 5956300 w 5956300"/>
              <a:gd name="connsiteY2" fmla="*/ 973640 h 1548315"/>
              <a:gd name="connsiteX0" fmla="*/ 0 w 5956300"/>
              <a:gd name="connsiteY0" fmla="*/ 1549704 h 1549704"/>
              <a:gd name="connsiteX1" fmla="*/ 2743200 w 5956300"/>
              <a:gd name="connsiteY1" fmla="*/ 16179 h 1549704"/>
              <a:gd name="connsiteX2" fmla="*/ 5956300 w 5956300"/>
              <a:gd name="connsiteY2" fmla="*/ 975029 h 1549704"/>
              <a:gd name="connsiteX0" fmla="*/ 0 w 5956300"/>
              <a:gd name="connsiteY0" fmla="*/ 1559729 h 1559729"/>
              <a:gd name="connsiteX1" fmla="*/ 2743200 w 5956300"/>
              <a:gd name="connsiteY1" fmla="*/ 26204 h 1559729"/>
              <a:gd name="connsiteX2" fmla="*/ 5956300 w 5956300"/>
              <a:gd name="connsiteY2" fmla="*/ 985054 h 1559729"/>
              <a:gd name="connsiteX0" fmla="*/ 0 w 5969000"/>
              <a:gd name="connsiteY0" fmla="*/ 1680900 h 1680900"/>
              <a:gd name="connsiteX1" fmla="*/ 2755900 w 5969000"/>
              <a:gd name="connsiteY1" fmla="*/ 33075 h 1680900"/>
              <a:gd name="connsiteX2" fmla="*/ 5969000 w 5969000"/>
              <a:gd name="connsiteY2" fmla="*/ 991925 h 1680900"/>
              <a:gd name="connsiteX0" fmla="*/ 0 w 5969000"/>
              <a:gd name="connsiteY0" fmla="*/ 1680900 h 1680900"/>
              <a:gd name="connsiteX1" fmla="*/ 2755900 w 5969000"/>
              <a:gd name="connsiteY1" fmla="*/ 33075 h 1680900"/>
              <a:gd name="connsiteX2" fmla="*/ 5969000 w 5969000"/>
              <a:gd name="connsiteY2" fmla="*/ 991925 h 1680900"/>
              <a:gd name="connsiteX0" fmla="*/ 0 w 5988050"/>
              <a:gd name="connsiteY0" fmla="*/ 1674775 h 1674775"/>
              <a:gd name="connsiteX1" fmla="*/ 2755900 w 5988050"/>
              <a:gd name="connsiteY1" fmla="*/ 26950 h 1674775"/>
              <a:gd name="connsiteX2" fmla="*/ 5988050 w 5988050"/>
              <a:gd name="connsiteY2" fmla="*/ 1030250 h 1674775"/>
              <a:gd name="connsiteX0" fmla="*/ 0 w 5988050"/>
              <a:gd name="connsiteY0" fmla="*/ 1673184 h 1673184"/>
              <a:gd name="connsiteX1" fmla="*/ 2755900 w 5988050"/>
              <a:gd name="connsiteY1" fmla="*/ 25359 h 1673184"/>
              <a:gd name="connsiteX2" fmla="*/ 5988050 w 5988050"/>
              <a:gd name="connsiteY2" fmla="*/ 1028659 h 1673184"/>
              <a:gd name="connsiteX0" fmla="*/ 0 w 5988050"/>
              <a:gd name="connsiteY0" fmla="*/ 1769515 h 1769515"/>
              <a:gd name="connsiteX1" fmla="*/ 2743200 w 5988050"/>
              <a:gd name="connsiteY1" fmla="*/ 20090 h 1769515"/>
              <a:gd name="connsiteX2" fmla="*/ 5988050 w 5988050"/>
              <a:gd name="connsiteY2" fmla="*/ 1124990 h 1769515"/>
              <a:gd name="connsiteX0" fmla="*/ 0 w 5988050"/>
              <a:gd name="connsiteY0" fmla="*/ 1783059 h 1783059"/>
              <a:gd name="connsiteX1" fmla="*/ 2743200 w 5988050"/>
              <a:gd name="connsiteY1" fmla="*/ 33634 h 1783059"/>
              <a:gd name="connsiteX2" fmla="*/ 5988050 w 5988050"/>
              <a:gd name="connsiteY2" fmla="*/ 1138534 h 1783059"/>
              <a:gd name="connsiteX0" fmla="*/ 0 w 5988050"/>
              <a:gd name="connsiteY0" fmla="*/ 1791424 h 1791424"/>
              <a:gd name="connsiteX1" fmla="*/ 2743200 w 5988050"/>
              <a:gd name="connsiteY1" fmla="*/ 41999 h 1791424"/>
              <a:gd name="connsiteX2" fmla="*/ 5988050 w 5988050"/>
              <a:gd name="connsiteY2" fmla="*/ 1146899 h 1791424"/>
              <a:gd name="connsiteX0" fmla="*/ 0 w 5988050"/>
              <a:gd name="connsiteY0" fmla="*/ 1815175 h 1815175"/>
              <a:gd name="connsiteX1" fmla="*/ 2628900 w 5988050"/>
              <a:gd name="connsiteY1" fmla="*/ 40350 h 1815175"/>
              <a:gd name="connsiteX2" fmla="*/ 5988050 w 5988050"/>
              <a:gd name="connsiteY2" fmla="*/ 1170650 h 1815175"/>
              <a:gd name="connsiteX0" fmla="*/ 0 w 5988050"/>
              <a:gd name="connsiteY0" fmla="*/ 1833063 h 1833063"/>
              <a:gd name="connsiteX1" fmla="*/ 2895600 w 5988050"/>
              <a:gd name="connsiteY1" fmla="*/ 39188 h 1833063"/>
              <a:gd name="connsiteX2" fmla="*/ 5988050 w 5988050"/>
              <a:gd name="connsiteY2" fmla="*/ 1188538 h 1833063"/>
              <a:gd name="connsiteX0" fmla="*/ 0 w 5988050"/>
              <a:gd name="connsiteY0" fmla="*/ 1773693 h 1773693"/>
              <a:gd name="connsiteX1" fmla="*/ 2736850 w 5988050"/>
              <a:gd name="connsiteY1" fmla="*/ 43318 h 1773693"/>
              <a:gd name="connsiteX2" fmla="*/ 5988050 w 5988050"/>
              <a:gd name="connsiteY2" fmla="*/ 1129168 h 1773693"/>
              <a:gd name="connsiteX0" fmla="*/ 0 w 5988050"/>
              <a:gd name="connsiteY0" fmla="*/ 1773693 h 1773693"/>
              <a:gd name="connsiteX1" fmla="*/ 2603500 w 5988050"/>
              <a:gd name="connsiteY1" fmla="*/ 43318 h 1773693"/>
              <a:gd name="connsiteX2" fmla="*/ 5988050 w 5988050"/>
              <a:gd name="connsiteY2" fmla="*/ 1129168 h 1773693"/>
              <a:gd name="connsiteX0" fmla="*/ 0 w 5988050"/>
              <a:gd name="connsiteY0" fmla="*/ 1756035 h 1756035"/>
              <a:gd name="connsiteX1" fmla="*/ 2711450 w 5988050"/>
              <a:gd name="connsiteY1" fmla="*/ 44710 h 1756035"/>
              <a:gd name="connsiteX2" fmla="*/ 5988050 w 5988050"/>
              <a:gd name="connsiteY2" fmla="*/ 1111510 h 1756035"/>
              <a:gd name="connsiteX0" fmla="*/ 0 w 5946028"/>
              <a:gd name="connsiteY0" fmla="*/ 1756583 h 1756583"/>
              <a:gd name="connsiteX1" fmla="*/ 2711450 w 5946028"/>
              <a:gd name="connsiteY1" fmla="*/ 45258 h 1756583"/>
              <a:gd name="connsiteX2" fmla="*/ 5946028 w 5946028"/>
              <a:gd name="connsiteY2" fmla="*/ 940171 h 1756583"/>
              <a:gd name="connsiteX0" fmla="*/ 0 w 5977544"/>
              <a:gd name="connsiteY0" fmla="*/ 1748421 h 1748421"/>
              <a:gd name="connsiteX1" fmla="*/ 2711450 w 5977544"/>
              <a:gd name="connsiteY1" fmla="*/ 37096 h 1748421"/>
              <a:gd name="connsiteX2" fmla="*/ 5977544 w 5977544"/>
              <a:gd name="connsiteY2" fmla="*/ 981120 h 1748421"/>
              <a:gd name="connsiteX0" fmla="*/ 0 w 6009060"/>
              <a:gd name="connsiteY0" fmla="*/ 1752334 h 1752334"/>
              <a:gd name="connsiteX1" fmla="*/ 2711450 w 6009060"/>
              <a:gd name="connsiteY1" fmla="*/ 41009 h 1752334"/>
              <a:gd name="connsiteX2" fmla="*/ 6009060 w 6009060"/>
              <a:gd name="connsiteY2" fmla="*/ 960478 h 1752334"/>
            </a:gdLst>
            <a:ahLst/>
            <a:cxnLst>
              <a:cxn ang="0">
                <a:pos x="connsiteX0" y="connsiteY0"/>
              </a:cxn>
              <a:cxn ang="0">
                <a:pos x="connsiteX1" y="connsiteY1"/>
              </a:cxn>
              <a:cxn ang="0">
                <a:pos x="connsiteX2" y="connsiteY2"/>
              </a:cxn>
            </a:cxnLst>
            <a:rect l="l" t="t" r="r" b="b"/>
            <a:pathLst>
              <a:path w="6009060" h="1752334">
                <a:moveTo>
                  <a:pt x="0" y="1752334"/>
                </a:moveTo>
                <a:cubicBezTo>
                  <a:pt x="412750" y="814121"/>
                  <a:pt x="1709940" y="172985"/>
                  <a:pt x="2711450" y="41009"/>
                </a:cubicBezTo>
                <a:cubicBezTo>
                  <a:pt x="3712960" y="-90967"/>
                  <a:pt x="5388348" y="65128"/>
                  <a:pt x="6009060" y="960478"/>
                </a:cubicBezTo>
              </a:path>
            </a:pathLst>
          </a:custGeom>
          <a:noFill/>
          <a:ln w="9525">
            <a:solidFill>
              <a:srgbClr val="2FC0AC"/>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latin typeface="맑은 고딕" panose="020B0503020000020004" pitchFamily="50" charset="-127"/>
              <a:ea typeface="맑은 고딕" panose="020B0503020000020004" pitchFamily="50" charset="-127"/>
            </a:endParaRPr>
          </a:p>
        </p:txBody>
      </p:sp>
      <p:cxnSp>
        <p:nvCxnSpPr>
          <p:cNvPr id="132" name="직선 화살표 연결선 131"/>
          <p:cNvCxnSpPr/>
          <p:nvPr/>
        </p:nvCxnSpPr>
        <p:spPr>
          <a:xfrm flipV="1">
            <a:off x="3923690" y="3879239"/>
            <a:ext cx="579893" cy="509535"/>
          </a:xfrm>
          <a:prstGeom prst="straightConnector1">
            <a:avLst/>
          </a:prstGeom>
          <a:ln>
            <a:solidFill>
              <a:srgbClr val="2FC0AC"/>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6" name="직선 화살표 연결선 95"/>
          <p:cNvCxnSpPr/>
          <p:nvPr/>
        </p:nvCxnSpPr>
        <p:spPr>
          <a:xfrm flipV="1">
            <a:off x="2959666" y="4391828"/>
            <a:ext cx="570793" cy="1"/>
          </a:xfrm>
          <a:prstGeom prst="straightConnector1">
            <a:avLst/>
          </a:prstGeom>
          <a:ln>
            <a:solidFill>
              <a:srgbClr val="2FC0AC"/>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0" name="직선 화살표 연결선 129"/>
          <p:cNvCxnSpPr/>
          <p:nvPr/>
        </p:nvCxnSpPr>
        <p:spPr>
          <a:xfrm>
            <a:off x="1625309" y="4391829"/>
            <a:ext cx="617442" cy="0"/>
          </a:xfrm>
          <a:prstGeom prst="straightConnector1">
            <a:avLst/>
          </a:prstGeom>
          <a:ln>
            <a:solidFill>
              <a:srgbClr val="2FC0AC"/>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44" name="그룹 43"/>
          <p:cNvGrpSpPr/>
          <p:nvPr/>
        </p:nvGrpSpPr>
        <p:grpSpPr>
          <a:xfrm>
            <a:off x="1358589" y="4230669"/>
            <a:ext cx="436338" cy="322319"/>
            <a:chOff x="961913" y="3206971"/>
            <a:chExt cx="582059" cy="429961"/>
          </a:xfrm>
        </p:grpSpPr>
        <p:sp>
          <p:nvSpPr>
            <p:cNvPr id="34" name="모서리가 둥근 직사각형 33"/>
            <p:cNvSpPr/>
            <p:nvPr/>
          </p:nvSpPr>
          <p:spPr>
            <a:xfrm>
              <a:off x="997457" y="3206971"/>
              <a:ext cx="518545" cy="429961"/>
            </a:xfrm>
            <a:prstGeom prst="roundRect">
              <a:avLst/>
            </a:prstGeom>
            <a:solidFill>
              <a:srgbClr val="2FC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latin typeface="맑은 고딕" panose="020B0503020000020004" pitchFamily="50" charset="-127"/>
                <a:ea typeface="맑은 고딕" panose="020B0503020000020004" pitchFamily="50" charset="-127"/>
              </a:endParaRPr>
            </a:p>
          </p:txBody>
        </p:sp>
        <p:sp>
          <p:nvSpPr>
            <p:cNvPr id="37" name="직사각형 36"/>
            <p:cNvSpPr/>
            <p:nvPr/>
          </p:nvSpPr>
          <p:spPr>
            <a:xfrm>
              <a:off x="961913" y="3285056"/>
              <a:ext cx="582059" cy="287394"/>
            </a:xfrm>
            <a:prstGeom prst="rect">
              <a:avLst/>
            </a:prstGeom>
          </p:spPr>
          <p:txBody>
            <a:bodyPr wrap="none">
              <a:spAutoFit/>
            </a:bodyPr>
            <a:lstStyle/>
            <a:p>
              <a:r>
                <a:rPr lang="en-US" altLang="ko-KR" sz="800" b="1" kern="1000" spc="-60" dirty="0">
                  <a:solidFill>
                    <a:schemeClr val="bg1"/>
                  </a:solidFill>
                  <a:latin typeface="맑은 고딕" panose="020B0503020000020004" pitchFamily="50" charset="-127"/>
                  <a:ea typeface="맑은 고딕" panose="020B0503020000020004" pitchFamily="50" charset="-127"/>
                </a:rPr>
                <a:t>CH.15</a:t>
              </a:r>
              <a:endParaRPr lang="ko-KR" altLang="en-US" sz="800" b="1" dirty="0">
                <a:solidFill>
                  <a:schemeClr val="bg1"/>
                </a:solidFill>
                <a:latin typeface="맑은 고딕" panose="020B0503020000020004" pitchFamily="50" charset="-127"/>
                <a:ea typeface="맑은 고딕" panose="020B0503020000020004" pitchFamily="50" charset="-127"/>
              </a:endParaRPr>
            </a:p>
          </p:txBody>
        </p:sp>
      </p:grpSp>
      <p:grpSp>
        <p:nvGrpSpPr>
          <p:cNvPr id="56" name="그룹 55"/>
          <p:cNvGrpSpPr/>
          <p:nvPr/>
        </p:nvGrpSpPr>
        <p:grpSpPr>
          <a:xfrm>
            <a:off x="3505882" y="4230669"/>
            <a:ext cx="436338" cy="322319"/>
            <a:chOff x="951414" y="3206971"/>
            <a:chExt cx="582059" cy="429961"/>
          </a:xfrm>
        </p:grpSpPr>
        <p:sp>
          <p:nvSpPr>
            <p:cNvPr id="57" name="모서리가 둥근 직사각형 56"/>
            <p:cNvSpPr/>
            <p:nvPr/>
          </p:nvSpPr>
          <p:spPr>
            <a:xfrm>
              <a:off x="997457" y="3206971"/>
              <a:ext cx="518545" cy="429961"/>
            </a:xfrm>
            <a:prstGeom prst="roundRect">
              <a:avLst/>
            </a:prstGeom>
            <a:gradFill flip="none" rotWithShape="1">
              <a:gsLst>
                <a:gs pos="54000">
                  <a:srgbClr val="2FC0AC"/>
                </a:gs>
                <a:gs pos="42000">
                  <a:srgbClr val="713997"/>
                </a:gs>
                <a:gs pos="0">
                  <a:srgbClr val="713997"/>
                </a:gs>
                <a:gs pos="100000">
                  <a:srgbClr val="2FC0AC"/>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latin typeface="맑은 고딕" panose="020B0503020000020004" pitchFamily="50" charset="-127"/>
                <a:ea typeface="맑은 고딕" panose="020B0503020000020004" pitchFamily="50" charset="-127"/>
              </a:endParaRPr>
            </a:p>
          </p:txBody>
        </p:sp>
        <p:sp>
          <p:nvSpPr>
            <p:cNvPr id="58" name="직사각형 57"/>
            <p:cNvSpPr/>
            <p:nvPr/>
          </p:nvSpPr>
          <p:spPr>
            <a:xfrm>
              <a:off x="951414" y="3285056"/>
              <a:ext cx="582059" cy="287394"/>
            </a:xfrm>
            <a:prstGeom prst="rect">
              <a:avLst/>
            </a:prstGeom>
          </p:spPr>
          <p:txBody>
            <a:bodyPr wrap="none">
              <a:spAutoFit/>
            </a:bodyPr>
            <a:lstStyle/>
            <a:p>
              <a:r>
                <a:rPr lang="en-US" altLang="ko-KR" sz="800" b="1" kern="1000" spc="-60" dirty="0">
                  <a:solidFill>
                    <a:schemeClr val="bg1"/>
                  </a:solidFill>
                  <a:latin typeface="맑은 고딕" panose="020B0503020000020004" pitchFamily="50" charset="-127"/>
                  <a:ea typeface="맑은 고딕" panose="020B0503020000020004" pitchFamily="50" charset="-127"/>
                </a:rPr>
                <a:t>CH.16</a:t>
              </a:r>
              <a:endParaRPr lang="ko-KR" altLang="en-US" sz="800" b="1" dirty="0">
                <a:solidFill>
                  <a:schemeClr val="bg1"/>
                </a:solidFill>
                <a:latin typeface="맑은 고딕" panose="020B0503020000020004" pitchFamily="50" charset="-127"/>
                <a:ea typeface="맑은 고딕" panose="020B0503020000020004" pitchFamily="50" charset="-127"/>
              </a:endParaRPr>
            </a:p>
          </p:txBody>
        </p:sp>
      </p:grpSp>
      <p:cxnSp>
        <p:nvCxnSpPr>
          <p:cNvPr id="112" name="직선 화살표 연결선 111"/>
          <p:cNvCxnSpPr/>
          <p:nvPr/>
        </p:nvCxnSpPr>
        <p:spPr>
          <a:xfrm>
            <a:off x="5464468" y="3780722"/>
            <a:ext cx="301215" cy="0"/>
          </a:xfrm>
          <a:prstGeom prst="straightConnector1">
            <a:avLst/>
          </a:prstGeom>
          <a:ln>
            <a:solidFill>
              <a:srgbClr val="2FC0AC"/>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3" name="직선 화살표 연결선 112"/>
          <p:cNvCxnSpPr/>
          <p:nvPr/>
        </p:nvCxnSpPr>
        <p:spPr>
          <a:xfrm>
            <a:off x="6667831" y="3780722"/>
            <a:ext cx="301215" cy="0"/>
          </a:xfrm>
          <a:prstGeom prst="straightConnector1">
            <a:avLst/>
          </a:prstGeom>
          <a:ln>
            <a:solidFill>
              <a:srgbClr val="2FC0AC"/>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21" name="그룹 120"/>
          <p:cNvGrpSpPr/>
          <p:nvPr/>
        </p:nvGrpSpPr>
        <p:grpSpPr>
          <a:xfrm>
            <a:off x="6955511" y="3619562"/>
            <a:ext cx="436338" cy="322319"/>
            <a:chOff x="961913" y="3206971"/>
            <a:chExt cx="582059" cy="429961"/>
          </a:xfrm>
        </p:grpSpPr>
        <p:sp>
          <p:nvSpPr>
            <p:cNvPr id="122" name="모서리가 둥근 직사각형 121"/>
            <p:cNvSpPr/>
            <p:nvPr/>
          </p:nvSpPr>
          <p:spPr>
            <a:xfrm>
              <a:off x="997457" y="3206971"/>
              <a:ext cx="518545" cy="429961"/>
            </a:xfrm>
            <a:prstGeom prst="roundRect">
              <a:avLst/>
            </a:prstGeom>
            <a:solidFill>
              <a:srgbClr val="2FC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latin typeface="맑은 고딕" panose="020B0503020000020004" pitchFamily="50" charset="-127"/>
                <a:ea typeface="맑은 고딕" panose="020B0503020000020004" pitchFamily="50" charset="-127"/>
              </a:endParaRPr>
            </a:p>
          </p:txBody>
        </p:sp>
        <p:sp>
          <p:nvSpPr>
            <p:cNvPr id="123" name="직사각형 122"/>
            <p:cNvSpPr/>
            <p:nvPr/>
          </p:nvSpPr>
          <p:spPr>
            <a:xfrm>
              <a:off x="961913" y="3285056"/>
              <a:ext cx="582059" cy="287394"/>
            </a:xfrm>
            <a:prstGeom prst="rect">
              <a:avLst/>
            </a:prstGeom>
          </p:spPr>
          <p:txBody>
            <a:bodyPr wrap="none">
              <a:spAutoFit/>
            </a:bodyPr>
            <a:lstStyle/>
            <a:p>
              <a:r>
                <a:rPr lang="en-US" altLang="ko-KR" sz="800" b="1" kern="1000" spc="-60" dirty="0">
                  <a:solidFill>
                    <a:schemeClr val="bg1"/>
                  </a:solidFill>
                  <a:latin typeface="맑은 고딕" panose="020B0503020000020004" pitchFamily="50" charset="-127"/>
                  <a:ea typeface="맑은 고딕" panose="020B0503020000020004" pitchFamily="50" charset="-127"/>
                </a:rPr>
                <a:t>CH.18</a:t>
              </a:r>
              <a:endParaRPr lang="ko-KR" altLang="en-US" sz="800" b="1" dirty="0">
                <a:solidFill>
                  <a:schemeClr val="bg1"/>
                </a:solidFill>
                <a:latin typeface="맑은 고딕" panose="020B0503020000020004" pitchFamily="50" charset="-127"/>
                <a:ea typeface="맑은 고딕" panose="020B0503020000020004" pitchFamily="50" charset="-127"/>
              </a:endParaRPr>
            </a:p>
          </p:txBody>
        </p:sp>
      </p:grpSp>
      <p:cxnSp>
        <p:nvCxnSpPr>
          <p:cNvPr id="97" name="직선 화살표 연결선 96"/>
          <p:cNvCxnSpPr/>
          <p:nvPr/>
        </p:nvCxnSpPr>
        <p:spPr>
          <a:xfrm>
            <a:off x="5441802" y="4905557"/>
            <a:ext cx="301215" cy="0"/>
          </a:xfrm>
          <a:prstGeom prst="straightConnector1">
            <a:avLst/>
          </a:prstGeom>
          <a:ln>
            <a:solidFill>
              <a:srgbClr val="713997"/>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8" name="직선 화살표 연결선 97"/>
          <p:cNvCxnSpPr/>
          <p:nvPr/>
        </p:nvCxnSpPr>
        <p:spPr>
          <a:xfrm>
            <a:off x="6068585" y="4905557"/>
            <a:ext cx="301215" cy="0"/>
          </a:xfrm>
          <a:prstGeom prst="straightConnector1">
            <a:avLst/>
          </a:prstGeom>
          <a:ln>
            <a:solidFill>
              <a:srgbClr val="713997"/>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9" name="직선 화살표 연결선 98"/>
          <p:cNvCxnSpPr/>
          <p:nvPr/>
        </p:nvCxnSpPr>
        <p:spPr>
          <a:xfrm>
            <a:off x="7271756" y="4905557"/>
            <a:ext cx="301215" cy="0"/>
          </a:xfrm>
          <a:prstGeom prst="straightConnector1">
            <a:avLst/>
          </a:prstGeom>
          <a:ln>
            <a:solidFill>
              <a:srgbClr val="713997"/>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01" name="그룹 100"/>
          <p:cNvGrpSpPr/>
          <p:nvPr/>
        </p:nvGrpSpPr>
        <p:grpSpPr>
          <a:xfrm>
            <a:off x="5743402" y="4744398"/>
            <a:ext cx="436338" cy="322319"/>
            <a:chOff x="961913" y="3206971"/>
            <a:chExt cx="582059" cy="429961"/>
          </a:xfrm>
        </p:grpSpPr>
        <p:sp>
          <p:nvSpPr>
            <p:cNvPr id="102" name="모서리가 둥근 직사각형 101"/>
            <p:cNvSpPr/>
            <p:nvPr/>
          </p:nvSpPr>
          <p:spPr>
            <a:xfrm>
              <a:off x="997457" y="3206971"/>
              <a:ext cx="518545" cy="429961"/>
            </a:xfrm>
            <a:prstGeom prst="roundRect">
              <a:avLst/>
            </a:prstGeom>
            <a:solidFill>
              <a:srgbClr val="713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latin typeface="맑은 고딕" panose="020B0503020000020004" pitchFamily="50" charset="-127"/>
                <a:ea typeface="맑은 고딕" panose="020B0503020000020004" pitchFamily="50" charset="-127"/>
              </a:endParaRPr>
            </a:p>
          </p:txBody>
        </p:sp>
        <p:sp>
          <p:nvSpPr>
            <p:cNvPr id="103" name="직사각형 102"/>
            <p:cNvSpPr/>
            <p:nvPr/>
          </p:nvSpPr>
          <p:spPr>
            <a:xfrm>
              <a:off x="961913" y="3285056"/>
              <a:ext cx="582059" cy="287394"/>
            </a:xfrm>
            <a:prstGeom prst="rect">
              <a:avLst/>
            </a:prstGeom>
          </p:spPr>
          <p:txBody>
            <a:bodyPr wrap="none">
              <a:spAutoFit/>
            </a:bodyPr>
            <a:lstStyle/>
            <a:p>
              <a:r>
                <a:rPr lang="en-US" altLang="ko-KR" sz="800" b="1" kern="1000" spc="-60" dirty="0">
                  <a:solidFill>
                    <a:schemeClr val="bg1"/>
                  </a:solidFill>
                  <a:latin typeface="맑은 고딕" panose="020B0503020000020004" pitchFamily="50" charset="-127"/>
                  <a:ea typeface="맑은 고딕" panose="020B0503020000020004" pitchFamily="50" charset="-127"/>
                </a:rPr>
                <a:t>CH.17</a:t>
              </a:r>
              <a:endParaRPr lang="ko-KR" altLang="en-US" sz="800" b="1" dirty="0">
                <a:solidFill>
                  <a:schemeClr val="bg1"/>
                </a:solidFill>
                <a:latin typeface="맑은 고딕" panose="020B0503020000020004" pitchFamily="50" charset="-127"/>
                <a:ea typeface="맑은 고딕" panose="020B0503020000020004" pitchFamily="50" charset="-127"/>
              </a:endParaRPr>
            </a:p>
          </p:txBody>
        </p:sp>
      </p:grpSp>
      <p:grpSp>
        <p:nvGrpSpPr>
          <p:cNvPr id="126" name="그룹 125"/>
          <p:cNvGrpSpPr/>
          <p:nvPr/>
        </p:nvGrpSpPr>
        <p:grpSpPr>
          <a:xfrm>
            <a:off x="7557940" y="4744398"/>
            <a:ext cx="436338" cy="322319"/>
            <a:chOff x="961913" y="3206971"/>
            <a:chExt cx="582059" cy="429961"/>
          </a:xfrm>
        </p:grpSpPr>
        <p:sp>
          <p:nvSpPr>
            <p:cNvPr id="127" name="모서리가 둥근 직사각형 126"/>
            <p:cNvSpPr/>
            <p:nvPr/>
          </p:nvSpPr>
          <p:spPr>
            <a:xfrm>
              <a:off x="997457" y="3206971"/>
              <a:ext cx="518545" cy="429961"/>
            </a:xfrm>
            <a:prstGeom prst="roundRect">
              <a:avLst/>
            </a:prstGeom>
            <a:solidFill>
              <a:srgbClr val="713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latin typeface="맑은 고딕" panose="020B0503020000020004" pitchFamily="50" charset="-127"/>
                <a:ea typeface="맑은 고딕" panose="020B0503020000020004" pitchFamily="50" charset="-127"/>
              </a:endParaRPr>
            </a:p>
          </p:txBody>
        </p:sp>
        <p:sp>
          <p:nvSpPr>
            <p:cNvPr id="128" name="직사각형 127"/>
            <p:cNvSpPr/>
            <p:nvPr/>
          </p:nvSpPr>
          <p:spPr>
            <a:xfrm>
              <a:off x="961913" y="3285056"/>
              <a:ext cx="582059" cy="287394"/>
            </a:xfrm>
            <a:prstGeom prst="rect">
              <a:avLst/>
            </a:prstGeom>
          </p:spPr>
          <p:txBody>
            <a:bodyPr wrap="none">
              <a:spAutoFit/>
            </a:bodyPr>
            <a:lstStyle/>
            <a:p>
              <a:r>
                <a:rPr lang="en-US" altLang="ko-KR" sz="800" b="1" kern="1000" spc="-60" dirty="0">
                  <a:solidFill>
                    <a:schemeClr val="bg1"/>
                  </a:solidFill>
                  <a:latin typeface="맑은 고딕" panose="020B0503020000020004" pitchFamily="50" charset="-127"/>
                  <a:ea typeface="맑은 고딕" panose="020B0503020000020004" pitchFamily="50" charset="-127"/>
                </a:rPr>
                <a:t>CH.18</a:t>
              </a:r>
              <a:endParaRPr lang="ko-KR" altLang="en-US" sz="800" b="1" dirty="0">
                <a:solidFill>
                  <a:schemeClr val="bg1"/>
                </a:solidFill>
                <a:latin typeface="맑은 고딕" panose="020B0503020000020004" pitchFamily="50" charset="-127"/>
                <a:ea typeface="맑은 고딕" panose="020B0503020000020004" pitchFamily="50" charset="-127"/>
              </a:endParaRPr>
            </a:p>
          </p:txBody>
        </p:sp>
      </p:grpSp>
      <p:cxnSp>
        <p:nvCxnSpPr>
          <p:cNvPr id="144" name="직선 화살표 연결선 143"/>
          <p:cNvCxnSpPr/>
          <p:nvPr/>
        </p:nvCxnSpPr>
        <p:spPr>
          <a:xfrm>
            <a:off x="3923690" y="4404998"/>
            <a:ext cx="579893" cy="509535"/>
          </a:xfrm>
          <a:prstGeom prst="straightConnector1">
            <a:avLst/>
          </a:prstGeom>
          <a:ln>
            <a:solidFill>
              <a:srgbClr val="713997"/>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45" name="그룹 144"/>
          <p:cNvGrpSpPr/>
          <p:nvPr/>
        </p:nvGrpSpPr>
        <p:grpSpPr>
          <a:xfrm>
            <a:off x="3777784" y="3462739"/>
            <a:ext cx="671979" cy="583294"/>
            <a:chOff x="2985506" y="4487841"/>
            <a:chExt cx="722890" cy="627487"/>
          </a:xfrm>
        </p:grpSpPr>
        <p:grpSp>
          <p:nvGrpSpPr>
            <p:cNvPr id="146" name="그룹 145"/>
            <p:cNvGrpSpPr/>
            <p:nvPr/>
          </p:nvGrpSpPr>
          <p:grpSpPr>
            <a:xfrm>
              <a:off x="3286409" y="4487841"/>
              <a:ext cx="198685" cy="351643"/>
              <a:chOff x="8915880" y="1181011"/>
              <a:chExt cx="312631" cy="567979"/>
            </a:xfrm>
          </p:grpSpPr>
          <p:pic>
            <p:nvPicPr>
              <p:cNvPr id="148" name="Picture 2" descr="C:\Users\우은주\Desktop\ppt이미지\리모컨.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23711" y="1315602"/>
                <a:ext cx="304800" cy="433388"/>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3" descr="C:\Users\우은주\Desktop\ppt이미지\파장.png"/>
              <p:cNvPicPr>
                <a:picLocks noChangeAspect="1" noChangeArrowheads="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8915880" y="1181011"/>
                <a:ext cx="176212" cy="109538"/>
              </a:xfrm>
              <a:prstGeom prst="rect">
                <a:avLst/>
              </a:prstGeom>
              <a:noFill/>
              <a:extLst>
                <a:ext uri="{909E8E84-426E-40DD-AFC4-6F175D3DCCD1}">
                  <a14:hiddenFill xmlns:a14="http://schemas.microsoft.com/office/drawing/2010/main">
                    <a:solidFill>
                      <a:srgbClr val="FFFFFF"/>
                    </a:solidFill>
                  </a14:hiddenFill>
                </a:ext>
              </a:extLst>
            </p:spPr>
          </p:pic>
        </p:grpSp>
        <p:sp>
          <p:nvSpPr>
            <p:cNvPr id="147" name="직사각형 146"/>
            <p:cNvSpPr/>
            <p:nvPr/>
          </p:nvSpPr>
          <p:spPr>
            <a:xfrm>
              <a:off x="2985506" y="4850452"/>
              <a:ext cx="722890" cy="264876"/>
            </a:xfrm>
            <a:prstGeom prst="rect">
              <a:avLst/>
            </a:prstGeom>
          </p:spPr>
          <p:txBody>
            <a:bodyPr wrap="none">
              <a:spAutoFit/>
            </a:bodyPr>
            <a:lstStyle/>
            <a:p>
              <a:r>
                <a:rPr lang="en-US" altLang="ko-KR" sz="500" kern="1000" dirty="0">
                  <a:solidFill>
                    <a:srgbClr val="2FC0AC"/>
                  </a:solidFill>
                  <a:latin typeface="Meiryo" panose="020B0604030504040204" pitchFamily="34" charset="-128"/>
                  <a:ea typeface="Meiryo" panose="020B0604030504040204" pitchFamily="34" charset="-128"/>
                </a:rPr>
                <a:t>3.5</a:t>
              </a:r>
              <a:r>
                <a:rPr lang="ko-KR" altLang="en-US" sz="500" kern="1000" dirty="0">
                  <a:solidFill>
                    <a:srgbClr val="2FC0AC"/>
                  </a:solidFill>
                  <a:latin typeface="Meiryo" panose="020B0604030504040204" pitchFamily="34" charset="-128"/>
                  <a:ea typeface="맑은 고딕" panose="020B0503020000020004" pitchFamily="50" charset="-127"/>
                </a:rPr>
                <a:t>秒未満</a:t>
              </a:r>
              <a:r>
                <a:rPr lang="ja-JP" altLang="en-US" sz="500" kern="1000">
                  <a:solidFill>
                    <a:schemeClr val="tx1">
                      <a:lumMod val="50000"/>
                      <a:lumOff val="50000"/>
                    </a:schemeClr>
                  </a:solidFill>
                  <a:latin typeface="Meiryo" panose="020B0604030504040204" pitchFamily="34" charset="-128"/>
                  <a:ea typeface="Meiryo" panose="020B0604030504040204" pitchFamily="34" charset="-128"/>
                </a:rPr>
                <a:t>視聴後</a:t>
              </a:r>
              <a:endParaRPr lang="en-US" altLang="ja-JP" sz="500" kern="1000" dirty="0">
                <a:solidFill>
                  <a:schemeClr val="tx1">
                    <a:lumMod val="50000"/>
                    <a:lumOff val="50000"/>
                  </a:schemeClr>
                </a:solidFill>
                <a:latin typeface="Meiryo" panose="020B0604030504040204" pitchFamily="34" charset="-128"/>
                <a:ea typeface="Meiryo" panose="020B0604030504040204" pitchFamily="34" charset="-128"/>
              </a:endParaRPr>
            </a:p>
            <a:p>
              <a:r>
                <a:rPr lang="ja-JP" altLang="en-US" sz="500" kern="1000">
                  <a:solidFill>
                    <a:schemeClr val="tx1">
                      <a:lumMod val="50000"/>
                      <a:lumOff val="50000"/>
                    </a:schemeClr>
                  </a:solidFill>
                  <a:latin typeface="Meiryo" panose="020B0604030504040204" pitchFamily="34" charset="-128"/>
                  <a:ea typeface="Meiryo" panose="020B0604030504040204" pitchFamily="34" charset="-128"/>
                </a:rPr>
                <a:t>チャンネル切替</a:t>
              </a:r>
              <a:endParaRPr lang="ko-KR" altLang="en-US" sz="500">
                <a:solidFill>
                  <a:schemeClr val="tx1">
                    <a:lumMod val="65000"/>
                    <a:lumOff val="35000"/>
                  </a:schemeClr>
                </a:solidFill>
                <a:latin typeface="Meiryo" panose="020B0604030504040204" pitchFamily="34" charset="-128"/>
                <a:ea typeface="맑은 고딕" panose="020B0503020000020004" pitchFamily="50" charset="-127"/>
              </a:endParaRPr>
            </a:p>
          </p:txBody>
        </p:sp>
      </p:grpSp>
      <p:grpSp>
        <p:nvGrpSpPr>
          <p:cNvPr id="150" name="그룹 149"/>
          <p:cNvGrpSpPr/>
          <p:nvPr/>
        </p:nvGrpSpPr>
        <p:grpSpPr>
          <a:xfrm>
            <a:off x="1628161" y="4447117"/>
            <a:ext cx="676788" cy="583294"/>
            <a:chOff x="2985502" y="4487841"/>
            <a:chExt cx="728063" cy="627487"/>
          </a:xfrm>
        </p:grpSpPr>
        <p:grpSp>
          <p:nvGrpSpPr>
            <p:cNvPr id="151" name="그룹 150"/>
            <p:cNvGrpSpPr/>
            <p:nvPr/>
          </p:nvGrpSpPr>
          <p:grpSpPr>
            <a:xfrm>
              <a:off x="3286409" y="4487841"/>
              <a:ext cx="198685" cy="351643"/>
              <a:chOff x="8915880" y="1181011"/>
              <a:chExt cx="312631" cy="567979"/>
            </a:xfrm>
          </p:grpSpPr>
          <p:pic>
            <p:nvPicPr>
              <p:cNvPr id="153" name="Picture 2" descr="C:\Users\우은주\Desktop\ppt이미지\리모컨.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23711" y="1315602"/>
                <a:ext cx="304800" cy="433388"/>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3" descr="C:\Users\우은주\Desktop\ppt이미지\파장.png"/>
              <p:cNvPicPr>
                <a:picLocks noChangeAspect="1" noChangeArrowheads="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8915880" y="1181011"/>
                <a:ext cx="176212" cy="109538"/>
              </a:xfrm>
              <a:prstGeom prst="rect">
                <a:avLst/>
              </a:prstGeom>
              <a:noFill/>
              <a:extLst>
                <a:ext uri="{909E8E84-426E-40DD-AFC4-6F175D3DCCD1}">
                  <a14:hiddenFill xmlns:a14="http://schemas.microsoft.com/office/drawing/2010/main">
                    <a:solidFill>
                      <a:srgbClr val="FFFFFF"/>
                    </a:solidFill>
                  </a14:hiddenFill>
                </a:ext>
              </a:extLst>
            </p:spPr>
          </p:pic>
        </p:grpSp>
        <p:sp>
          <p:nvSpPr>
            <p:cNvPr id="152" name="직사각형 151"/>
            <p:cNvSpPr/>
            <p:nvPr/>
          </p:nvSpPr>
          <p:spPr>
            <a:xfrm>
              <a:off x="2985502" y="4850452"/>
              <a:ext cx="728063" cy="264876"/>
            </a:xfrm>
            <a:prstGeom prst="rect">
              <a:avLst/>
            </a:prstGeom>
          </p:spPr>
          <p:txBody>
            <a:bodyPr wrap="none">
              <a:spAutoFit/>
            </a:bodyPr>
            <a:lstStyle/>
            <a:p>
              <a:r>
                <a:rPr lang="en-US" altLang="ko-KR" sz="500" kern="1000" dirty="0">
                  <a:solidFill>
                    <a:srgbClr val="2FC0AC"/>
                  </a:solidFill>
                  <a:latin typeface="Meiryo" panose="020B0604030504040204" pitchFamily="34" charset="-128"/>
                  <a:ea typeface="Meiryo" panose="020B0604030504040204" pitchFamily="34" charset="-128"/>
                </a:rPr>
                <a:t>3.5</a:t>
              </a:r>
              <a:r>
                <a:rPr lang="ko-KR" altLang="en-US" sz="500" kern="1000" dirty="0">
                  <a:solidFill>
                    <a:srgbClr val="2FC0AC"/>
                  </a:solidFill>
                  <a:latin typeface="Meiryo" panose="020B0604030504040204" pitchFamily="34" charset="-128"/>
                  <a:ea typeface="맑은 고딕" panose="020B0503020000020004" pitchFamily="50" charset="-127"/>
                </a:rPr>
                <a:t>秒以上</a:t>
              </a:r>
              <a:r>
                <a:rPr lang="ja-JP" altLang="en-US" sz="500" kern="1000">
                  <a:solidFill>
                    <a:schemeClr val="tx1">
                      <a:lumMod val="50000"/>
                      <a:lumOff val="50000"/>
                    </a:schemeClr>
                  </a:solidFill>
                  <a:latin typeface="Meiryo" panose="020B0604030504040204" pitchFamily="34" charset="-128"/>
                  <a:ea typeface="Meiryo" panose="020B0604030504040204" pitchFamily="34" charset="-128"/>
                </a:rPr>
                <a:t>視聴後</a:t>
              </a:r>
              <a:endParaRPr lang="en-US" altLang="ja-JP" sz="500" kern="1000" dirty="0">
                <a:solidFill>
                  <a:schemeClr val="tx1">
                    <a:lumMod val="50000"/>
                    <a:lumOff val="50000"/>
                  </a:schemeClr>
                </a:solidFill>
                <a:latin typeface="Meiryo" panose="020B0604030504040204" pitchFamily="34" charset="-128"/>
                <a:ea typeface="Meiryo" panose="020B0604030504040204" pitchFamily="34" charset="-128"/>
              </a:endParaRPr>
            </a:p>
            <a:p>
              <a:r>
                <a:rPr lang="ja-JP" altLang="en-US" sz="500" kern="1000">
                  <a:solidFill>
                    <a:schemeClr val="tx1">
                      <a:lumMod val="50000"/>
                      <a:lumOff val="50000"/>
                    </a:schemeClr>
                  </a:solidFill>
                  <a:latin typeface="Meiryo" panose="020B0604030504040204" pitchFamily="34" charset="-128"/>
                  <a:ea typeface="Meiryo" panose="020B0604030504040204" pitchFamily="34" charset="-128"/>
                </a:rPr>
                <a:t>チャンネル切替</a:t>
              </a:r>
              <a:endParaRPr lang="ko-KR" altLang="en-US" sz="500">
                <a:solidFill>
                  <a:schemeClr val="tx1">
                    <a:lumMod val="65000"/>
                    <a:lumOff val="35000"/>
                  </a:schemeClr>
                </a:solidFill>
                <a:latin typeface="Meiryo" panose="020B0604030504040204" pitchFamily="34" charset="-128"/>
                <a:ea typeface="맑은 고딕" panose="020B0503020000020004" pitchFamily="50" charset="-127"/>
              </a:endParaRPr>
            </a:p>
          </p:txBody>
        </p:sp>
      </p:grpSp>
      <p:grpSp>
        <p:nvGrpSpPr>
          <p:cNvPr id="162" name="그룹 161"/>
          <p:cNvGrpSpPr/>
          <p:nvPr/>
        </p:nvGrpSpPr>
        <p:grpSpPr>
          <a:xfrm>
            <a:off x="2504729" y="2776725"/>
            <a:ext cx="951373" cy="326877"/>
            <a:chOff x="3286409" y="4487841"/>
            <a:chExt cx="1023453" cy="351643"/>
          </a:xfrm>
        </p:grpSpPr>
        <p:grpSp>
          <p:nvGrpSpPr>
            <p:cNvPr id="163" name="그룹 162"/>
            <p:cNvGrpSpPr/>
            <p:nvPr/>
          </p:nvGrpSpPr>
          <p:grpSpPr>
            <a:xfrm>
              <a:off x="3286409" y="4487841"/>
              <a:ext cx="198685" cy="351643"/>
              <a:chOff x="8915880" y="1181011"/>
              <a:chExt cx="312631" cy="567979"/>
            </a:xfrm>
          </p:grpSpPr>
          <p:pic>
            <p:nvPicPr>
              <p:cNvPr id="165" name="Picture 2" descr="C:\Users\우은주\Desktop\ppt이미지\리모컨.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23711" y="1315602"/>
                <a:ext cx="304800" cy="433388"/>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3" descr="C:\Users\우은주\Desktop\ppt이미지\파장.png"/>
              <p:cNvPicPr>
                <a:picLocks noChangeAspect="1" noChangeArrowheads="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8915880" y="1181011"/>
                <a:ext cx="176212" cy="109538"/>
              </a:xfrm>
              <a:prstGeom prst="rect">
                <a:avLst/>
              </a:prstGeom>
              <a:noFill/>
              <a:extLst>
                <a:ext uri="{909E8E84-426E-40DD-AFC4-6F175D3DCCD1}">
                  <a14:hiddenFill xmlns:a14="http://schemas.microsoft.com/office/drawing/2010/main">
                    <a:solidFill>
                      <a:srgbClr val="FFFFFF"/>
                    </a:solidFill>
                  </a14:hiddenFill>
                </a:ext>
              </a:extLst>
            </p:spPr>
          </p:pic>
        </p:grpSp>
        <p:sp>
          <p:nvSpPr>
            <p:cNvPr id="164" name="직사각형 163"/>
            <p:cNvSpPr/>
            <p:nvPr/>
          </p:nvSpPr>
          <p:spPr>
            <a:xfrm>
              <a:off x="3350720" y="4570987"/>
              <a:ext cx="959142" cy="264876"/>
            </a:xfrm>
            <a:prstGeom prst="rect">
              <a:avLst/>
            </a:prstGeom>
          </p:spPr>
          <p:txBody>
            <a:bodyPr wrap="none">
              <a:spAutoFit/>
            </a:bodyPr>
            <a:lstStyle/>
            <a:p>
              <a:r>
                <a:rPr lang="en-US" altLang="ko-KR" sz="500" kern="1000" dirty="0">
                  <a:solidFill>
                    <a:srgbClr val="2FC0AC"/>
                  </a:solidFill>
                  <a:latin typeface="Meiryo" panose="020B0604030504040204" pitchFamily="34" charset="-128"/>
                  <a:ea typeface="Meiryo" panose="020B0604030504040204" pitchFamily="34" charset="-128"/>
                </a:rPr>
                <a:t>3.5</a:t>
              </a:r>
              <a:r>
                <a:rPr lang="ko-KR" altLang="en-US" sz="500" kern="1000" dirty="0">
                  <a:solidFill>
                    <a:srgbClr val="2FC0AC"/>
                  </a:solidFill>
                  <a:latin typeface="Meiryo" panose="020B0604030504040204" pitchFamily="34" charset="-128"/>
                  <a:ea typeface="맑은 고딕" panose="020B0503020000020004" pitchFamily="50" charset="-127"/>
                </a:rPr>
                <a:t>秒以上</a:t>
              </a:r>
              <a:r>
                <a:rPr lang="ja-JP" altLang="en-US" sz="500" kern="1000">
                  <a:solidFill>
                    <a:schemeClr val="tx1">
                      <a:lumMod val="50000"/>
                      <a:lumOff val="50000"/>
                    </a:schemeClr>
                  </a:solidFill>
                  <a:latin typeface="Meiryo" panose="020B0604030504040204" pitchFamily="34" charset="-128"/>
                  <a:ea typeface="Meiryo" panose="020B0604030504040204" pitchFamily="34" charset="-128"/>
                </a:rPr>
                <a:t>視聴後</a:t>
              </a:r>
              <a:endParaRPr lang="en-US" altLang="ja-JP" sz="500" kern="1000" dirty="0">
                <a:solidFill>
                  <a:schemeClr val="tx1">
                    <a:lumMod val="50000"/>
                    <a:lumOff val="50000"/>
                  </a:schemeClr>
                </a:solidFill>
                <a:latin typeface="Meiryo" panose="020B0604030504040204" pitchFamily="34" charset="-128"/>
                <a:ea typeface="Meiryo" panose="020B0604030504040204" pitchFamily="34" charset="-128"/>
              </a:endParaRPr>
            </a:p>
            <a:p>
              <a:r>
                <a:rPr lang="en-US" altLang="ja-JP" sz="500" kern="1000" dirty="0">
                  <a:solidFill>
                    <a:schemeClr val="tx1">
                      <a:lumMod val="50000"/>
                      <a:lumOff val="50000"/>
                    </a:schemeClr>
                  </a:solidFill>
                  <a:latin typeface="Meiryo" panose="020B0604030504040204" pitchFamily="34" charset="-128"/>
                  <a:ea typeface="Meiryo" panose="020B0604030504040204" pitchFamily="34" charset="-128"/>
                </a:rPr>
                <a:t>CH.18</a:t>
              </a:r>
              <a:r>
                <a:rPr lang="ja-JP" altLang="en-US" sz="500" kern="1000">
                  <a:solidFill>
                    <a:schemeClr val="tx1">
                      <a:lumMod val="50000"/>
                      <a:lumOff val="50000"/>
                    </a:schemeClr>
                  </a:solidFill>
                  <a:latin typeface="Meiryo" panose="020B0604030504040204" pitchFamily="34" charset="-128"/>
                  <a:ea typeface="Meiryo" panose="020B0604030504040204" pitchFamily="34" charset="-128"/>
                </a:rPr>
                <a:t>へチャンネル切替</a:t>
              </a:r>
              <a:endParaRPr lang="ko-KR" altLang="en-US" sz="500">
                <a:solidFill>
                  <a:schemeClr val="tx1">
                    <a:lumMod val="65000"/>
                    <a:lumOff val="35000"/>
                  </a:schemeClr>
                </a:solidFill>
                <a:latin typeface="Meiryo" panose="020B0604030504040204" pitchFamily="34" charset="-128"/>
                <a:ea typeface="맑은 고딕" panose="020B0503020000020004" pitchFamily="50" charset="-127"/>
              </a:endParaRPr>
            </a:p>
          </p:txBody>
        </p:sp>
      </p:grpSp>
      <p:sp>
        <p:nvSpPr>
          <p:cNvPr id="168" name="자유형 167"/>
          <p:cNvSpPr/>
          <p:nvPr/>
        </p:nvSpPr>
        <p:spPr>
          <a:xfrm flipV="1">
            <a:off x="3705610" y="4526048"/>
            <a:ext cx="4026439" cy="1449004"/>
          </a:xfrm>
          <a:custGeom>
            <a:avLst/>
            <a:gdLst>
              <a:gd name="connsiteX0" fmla="*/ 0 w 5905500"/>
              <a:gd name="connsiteY0" fmla="*/ 1204705 h 1204705"/>
              <a:gd name="connsiteX1" fmla="*/ 2971800 w 5905500"/>
              <a:gd name="connsiteY1" fmla="*/ 14080 h 1204705"/>
              <a:gd name="connsiteX2" fmla="*/ 5905500 w 5905500"/>
              <a:gd name="connsiteY2" fmla="*/ 518905 h 1204705"/>
              <a:gd name="connsiteX3" fmla="*/ 5905500 w 5905500"/>
              <a:gd name="connsiteY3" fmla="*/ 518905 h 1204705"/>
              <a:gd name="connsiteX0" fmla="*/ 0 w 5972175"/>
              <a:gd name="connsiteY0" fmla="*/ 1790627 h 1790627"/>
              <a:gd name="connsiteX1" fmla="*/ 3038475 w 5972175"/>
              <a:gd name="connsiteY1" fmla="*/ 38027 h 1790627"/>
              <a:gd name="connsiteX2" fmla="*/ 5972175 w 5972175"/>
              <a:gd name="connsiteY2" fmla="*/ 542852 h 1790627"/>
              <a:gd name="connsiteX3" fmla="*/ 5972175 w 5972175"/>
              <a:gd name="connsiteY3" fmla="*/ 542852 h 1790627"/>
              <a:gd name="connsiteX0" fmla="*/ 0 w 6202233"/>
              <a:gd name="connsiteY0" fmla="*/ 1800900 h 1800900"/>
              <a:gd name="connsiteX1" fmla="*/ 3038475 w 6202233"/>
              <a:gd name="connsiteY1" fmla="*/ 48300 h 1800900"/>
              <a:gd name="connsiteX2" fmla="*/ 5972175 w 6202233"/>
              <a:gd name="connsiteY2" fmla="*/ 553125 h 1800900"/>
              <a:gd name="connsiteX3" fmla="*/ 6019800 w 6202233"/>
              <a:gd name="connsiteY3" fmla="*/ 1210350 h 1800900"/>
              <a:gd name="connsiteX0" fmla="*/ 0 w 5972175"/>
              <a:gd name="connsiteY0" fmla="*/ 1800900 h 1800900"/>
              <a:gd name="connsiteX1" fmla="*/ 3038475 w 5972175"/>
              <a:gd name="connsiteY1" fmla="*/ 48300 h 1800900"/>
              <a:gd name="connsiteX2" fmla="*/ 5972175 w 5972175"/>
              <a:gd name="connsiteY2" fmla="*/ 553125 h 1800900"/>
              <a:gd name="connsiteX0" fmla="*/ 0 w 5924550"/>
              <a:gd name="connsiteY0" fmla="*/ 1760872 h 1760872"/>
              <a:gd name="connsiteX1" fmla="*/ 3038475 w 5924550"/>
              <a:gd name="connsiteY1" fmla="*/ 8272 h 1760872"/>
              <a:gd name="connsiteX2" fmla="*/ 5924550 w 5924550"/>
              <a:gd name="connsiteY2" fmla="*/ 1103647 h 1760872"/>
              <a:gd name="connsiteX0" fmla="*/ 0 w 5924550"/>
              <a:gd name="connsiteY0" fmla="*/ 1543870 h 1543870"/>
              <a:gd name="connsiteX1" fmla="*/ 2743200 w 5924550"/>
              <a:gd name="connsiteY1" fmla="*/ 10345 h 1543870"/>
              <a:gd name="connsiteX2" fmla="*/ 5924550 w 5924550"/>
              <a:gd name="connsiteY2" fmla="*/ 886645 h 1543870"/>
              <a:gd name="connsiteX0" fmla="*/ 0 w 5924550"/>
              <a:gd name="connsiteY0" fmla="*/ 1543870 h 1543870"/>
              <a:gd name="connsiteX1" fmla="*/ 2743200 w 5924550"/>
              <a:gd name="connsiteY1" fmla="*/ 10345 h 1543870"/>
              <a:gd name="connsiteX2" fmla="*/ 5924550 w 5924550"/>
              <a:gd name="connsiteY2" fmla="*/ 886645 h 1543870"/>
              <a:gd name="connsiteX0" fmla="*/ 0 w 5924550"/>
              <a:gd name="connsiteY0" fmla="*/ 1555259 h 1555259"/>
              <a:gd name="connsiteX1" fmla="*/ 2743200 w 5924550"/>
              <a:gd name="connsiteY1" fmla="*/ 21734 h 1555259"/>
              <a:gd name="connsiteX2" fmla="*/ 5924550 w 5924550"/>
              <a:gd name="connsiteY2" fmla="*/ 898034 h 1555259"/>
              <a:gd name="connsiteX0" fmla="*/ 0 w 5924550"/>
              <a:gd name="connsiteY0" fmla="*/ 1583682 h 1583682"/>
              <a:gd name="connsiteX1" fmla="*/ 2743200 w 5924550"/>
              <a:gd name="connsiteY1" fmla="*/ 50157 h 1583682"/>
              <a:gd name="connsiteX2" fmla="*/ 5924550 w 5924550"/>
              <a:gd name="connsiteY2" fmla="*/ 926457 h 1583682"/>
              <a:gd name="connsiteX0" fmla="*/ 0 w 5956300"/>
              <a:gd name="connsiteY0" fmla="*/ 1548315 h 1548315"/>
              <a:gd name="connsiteX1" fmla="*/ 2743200 w 5956300"/>
              <a:gd name="connsiteY1" fmla="*/ 14790 h 1548315"/>
              <a:gd name="connsiteX2" fmla="*/ 5956300 w 5956300"/>
              <a:gd name="connsiteY2" fmla="*/ 973640 h 1548315"/>
              <a:gd name="connsiteX0" fmla="*/ 0 w 5956300"/>
              <a:gd name="connsiteY0" fmla="*/ 1549704 h 1549704"/>
              <a:gd name="connsiteX1" fmla="*/ 2743200 w 5956300"/>
              <a:gd name="connsiteY1" fmla="*/ 16179 h 1549704"/>
              <a:gd name="connsiteX2" fmla="*/ 5956300 w 5956300"/>
              <a:gd name="connsiteY2" fmla="*/ 975029 h 1549704"/>
              <a:gd name="connsiteX0" fmla="*/ 0 w 5956300"/>
              <a:gd name="connsiteY0" fmla="*/ 1559729 h 1559729"/>
              <a:gd name="connsiteX1" fmla="*/ 2743200 w 5956300"/>
              <a:gd name="connsiteY1" fmla="*/ 26204 h 1559729"/>
              <a:gd name="connsiteX2" fmla="*/ 5956300 w 5956300"/>
              <a:gd name="connsiteY2" fmla="*/ 985054 h 1559729"/>
              <a:gd name="connsiteX0" fmla="*/ 0 w 5969000"/>
              <a:gd name="connsiteY0" fmla="*/ 1680900 h 1680900"/>
              <a:gd name="connsiteX1" fmla="*/ 2755900 w 5969000"/>
              <a:gd name="connsiteY1" fmla="*/ 33075 h 1680900"/>
              <a:gd name="connsiteX2" fmla="*/ 5969000 w 5969000"/>
              <a:gd name="connsiteY2" fmla="*/ 991925 h 1680900"/>
              <a:gd name="connsiteX0" fmla="*/ 0 w 5969000"/>
              <a:gd name="connsiteY0" fmla="*/ 1680900 h 1680900"/>
              <a:gd name="connsiteX1" fmla="*/ 2755900 w 5969000"/>
              <a:gd name="connsiteY1" fmla="*/ 33075 h 1680900"/>
              <a:gd name="connsiteX2" fmla="*/ 5969000 w 5969000"/>
              <a:gd name="connsiteY2" fmla="*/ 991925 h 1680900"/>
              <a:gd name="connsiteX0" fmla="*/ 0 w 5988050"/>
              <a:gd name="connsiteY0" fmla="*/ 1674775 h 1674775"/>
              <a:gd name="connsiteX1" fmla="*/ 2755900 w 5988050"/>
              <a:gd name="connsiteY1" fmla="*/ 26950 h 1674775"/>
              <a:gd name="connsiteX2" fmla="*/ 5988050 w 5988050"/>
              <a:gd name="connsiteY2" fmla="*/ 1030250 h 1674775"/>
              <a:gd name="connsiteX0" fmla="*/ 0 w 5988050"/>
              <a:gd name="connsiteY0" fmla="*/ 1673184 h 1673184"/>
              <a:gd name="connsiteX1" fmla="*/ 2755900 w 5988050"/>
              <a:gd name="connsiteY1" fmla="*/ 25359 h 1673184"/>
              <a:gd name="connsiteX2" fmla="*/ 5988050 w 5988050"/>
              <a:gd name="connsiteY2" fmla="*/ 1028659 h 1673184"/>
              <a:gd name="connsiteX0" fmla="*/ 0 w 5988050"/>
              <a:gd name="connsiteY0" fmla="*/ 1769515 h 1769515"/>
              <a:gd name="connsiteX1" fmla="*/ 2743200 w 5988050"/>
              <a:gd name="connsiteY1" fmla="*/ 20090 h 1769515"/>
              <a:gd name="connsiteX2" fmla="*/ 5988050 w 5988050"/>
              <a:gd name="connsiteY2" fmla="*/ 1124990 h 1769515"/>
              <a:gd name="connsiteX0" fmla="*/ 0 w 5988050"/>
              <a:gd name="connsiteY0" fmla="*/ 1783059 h 1783059"/>
              <a:gd name="connsiteX1" fmla="*/ 2743200 w 5988050"/>
              <a:gd name="connsiteY1" fmla="*/ 33634 h 1783059"/>
              <a:gd name="connsiteX2" fmla="*/ 5988050 w 5988050"/>
              <a:gd name="connsiteY2" fmla="*/ 1138534 h 1783059"/>
              <a:gd name="connsiteX0" fmla="*/ 0 w 5988050"/>
              <a:gd name="connsiteY0" fmla="*/ 1791424 h 1791424"/>
              <a:gd name="connsiteX1" fmla="*/ 2743200 w 5988050"/>
              <a:gd name="connsiteY1" fmla="*/ 41999 h 1791424"/>
              <a:gd name="connsiteX2" fmla="*/ 5988050 w 5988050"/>
              <a:gd name="connsiteY2" fmla="*/ 1146899 h 1791424"/>
              <a:gd name="connsiteX0" fmla="*/ 0 w 5988050"/>
              <a:gd name="connsiteY0" fmla="*/ 1815175 h 1815175"/>
              <a:gd name="connsiteX1" fmla="*/ 2628900 w 5988050"/>
              <a:gd name="connsiteY1" fmla="*/ 40350 h 1815175"/>
              <a:gd name="connsiteX2" fmla="*/ 5988050 w 5988050"/>
              <a:gd name="connsiteY2" fmla="*/ 1170650 h 1815175"/>
              <a:gd name="connsiteX0" fmla="*/ 0 w 5988050"/>
              <a:gd name="connsiteY0" fmla="*/ 1833063 h 1833063"/>
              <a:gd name="connsiteX1" fmla="*/ 2895600 w 5988050"/>
              <a:gd name="connsiteY1" fmla="*/ 39188 h 1833063"/>
              <a:gd name="connsiteX2" fmla="*/ 5988050 w 5988050"/>
              <a:gd name="connsiteY2" fmla="*/ 1188538 h 1833063"/>
              <a:gd name="connsiteX0" fmla="*/ 0 w 5988050"/>
              <a:gd name="connsiteY0" fmla="*/ 1773693 h 1773693"/>
              <a:gd name="connsiteX1" fmla="*/ 2736850 w 5988050"/>
              <a:gd name="connsiteY1" fmla="*/ 43318 h 1773693"/>
              <a:gd name="connsiteX2" fmla="*/ 5988050 w 5988050"/>
              <a:gd name="connsiteY2" fmla="*/ 1129168 h 1773693"/>
              <a:gd name="connsiteX0" fmla="*/ 0 w 5988050"/>
              <a:gd name="connsiteY0" fmla="*/ 1773693 h 1773693"/>
              <a:gd name="connsiteX1" fmla="*/ 2603500 w 5988050"/>
              <a:gd name="connsiteY1" fmla="*/ 43318 h 1773693"/>
              <a:gd name="connsiteX2" fmla="*/ 5988050 w 5988050"/>
              <a:gd name="connsiteY2" fmla="*/ 1129168 h 1773693"/>
              <a:gd name="connsiteX0" fmla="*/ 0 w 5988050"/>
              <a:gd name="connsiteY0" fmla="*/ 1756035 h 1756035"/>
              <a:gd name="connsiteX1" fmla="*/ 2711450 w 5988050"/>
              <a:gd name="connsiteY1" fmla="*/ 44710 h 1756035"/>
              <a:gd name="connsiteX2" fmla="*/ 5988050 w 5988050"/>
              <a:gd name="connsiteY2" fmla="*/ 1111510 h 1756035"/>
              <a:gd name="connsiteX0" fmla="*/ 0 w 6153589"/>
              <a:gd name="connsiteY0" fmla="*/ 1731324 h 1731324"/>
              <a:gd name="connsiteX1" fmla="*/ 2711450 w 6153589"/>
              <a:gd name="connsiteY1" fmla="*/ 19999 h 1731324"/>
              <a:gd name="connsiteX2" fmla="*/ 6153589 w 6153589"/>
              <a:gd name="connsiteY2" fmla="*/ 1105849 h 1731324"/>
              <a:gd name="connsiteX0" fmla="*/ 0 w 6153589"/>
              <a:gd name="connsiteY0" fmla="*/ 1671010 h 1671010"/>
              <a:gd name="connsiteX1" fmla="*/ 2511061 w 6153589"/>
              <a:gd name="connsiteY1" fmla="*/ 23185 h 1671010"/>
              <a:gd name="connsiteX2" fmla="*/ 6153589 w 6153589"/>
              <a:gd name="connsiteY2" fmla="*/ 1045535 h 1671010"/>
              <a:gd name="connsiteX0" fmla="*/ 0 w 6022901"/>
              <a:gd name="connsiteY0" fmla="*/ 1664324 h 1664324"/>
              <a:gd name="connsiteX1" fmla="*/ 2380373 w 6022901"/>
              <a:gd name="connsiteY1" fmla="*/ 22849 h 1664324"/>
              <a:gd name="connsiteX2" fmla="*/ 6022901 w 6022901"/>
              <a:gd name="connsiteY2" fmla="*/ 1045199 h 1664324"/>
              <a:gd name="connsiteX0" fmla="*/ 0 w 6022901"/>
              <a:gd name="connsiteY0" fmla="*/ 1712535 h 1712535"/>
              <a:gd name="connsiteX1" fmla="*/ 2476212 w 6022901"/>
              <a:gd name="connsiteY1" fmla="*/ 20260 h 1712535"/>
              <a:gd name="connsiteX2" fmla="*/ 6022901 w 6022901"/>
              <a:gd name="connsiteY2" fmla="*/ 1093410 h 1712535"/>
              <a:gd name="connsiteX0" fmla="*/ 0 w 6022901"/>
              <a:gd name="connsiteY0" fmla="*/ 1764905 h 1764905"/>
              <a:gd name="connsiteX1" fmla="*/ 2476212 w 6022901"/>
              <a:gd name="connsiteY1" fmla="*/ 72630 h 1764905"/>
              <a:gd name="connsiteX2" fmla="*/ 6022901 w 6022901"/>
              <a:gd name="connsiteY2" fmla="*/ 1145780 h 1764905"/>
              <a:gd name="connsiteX0" fmla="*/ 0 w 6022901"/>
              <a:gd name="connsiteY0" fmla="*/ 1764905 h 1764905"/>
              <a:gd name="connsiteX1" fmla="*/ 2476212 w 6022901"/>
              <a:gd name="connsiteY1" fmla="*/ 72630 h 1764905"/>
              <a:gd name="connsiteX2" fmla="*/ 6022901 w 6022901"/>
              <a:gd name="connsiteY2" fmla="*/ 1145780 h 1764905"/>
              <a:gd name="connsiteX0" fmla="*/ 0 w 6022901"/>
              <a:gd name="connsiteY0" fmla="*/ 1720307 h 1720307"/>
              <a:gd name="connsiteX1" fmla="*/ 2476212 w 6022901"/>
              <a:gd name="connsiteY1" fmla="*/ 28032 h 1720307"/>
              <a:gd name="connsiteX2" fmla="*/ 6022901 w 6022901"/>
              <a:gd name="connsiteY2" fmla="*/ 1101182 h 1720307"/>
              <a:gd name="connsiteX0" fmla="*/ 0 w 6022901"/>
              <a:gd name="connsiteY0" fmla="*/ 1762436 h 1762436"/>
              <a:gd name="connsiteX1" fmla="*/ 2711451 w 6022901"/>
              <a:gd name="connsiteY1" fmla="*/ 25711 h 1762436"/>
              <a:gd name="connsiteX2" fmla="*/ 6022901 w 6022901"/>
              <a:gd name="connsiteY2" fmla="*/ 1143311 h 1762436"/>
              <a:gd name="connsiteX0" fmla="*/ 0 w 5952477"/>
              <a:gd name="connsiteY0" fmla="*/ 1782408 h 1782408"/>
              <a:gd name="connsiteX1" fmla="*/ 2711451 w 5952477"/>
              <a:gd name="connsiteY1" fmla="*/ 45683 h 1782408"/>
              <a:gd name="connsiteX2" fmla="*/ 5952477 w 5952477"/>
              <a:gd name="connsiteY2" fmla="*/ 947515 h 1782408"/>
              <a:gd name="connsiteX0" fmla="*/ 0 w 5952477"/>
              <a:gd name="connsiteY0" fmla="*/ 1776035 h 1776035"/>
              <a:gd name="connsiteX1" fmla="*/ 2711451 w 5952477"/>
              <a:gd name="connsiteY1" fmla="*/ 39310 h 1776035"/>
              <a:gd name="connsiteX2" fmla="*/ 5952477 w 5952477"/>
              <a:gd name="connsiteY2" fmla="*/ 979219 h 1776035"/>
              <a:gd name="connsiteX0" fmla="*/ 0 w 5807229"/>
              <a:gd name="connsiteY0" fmla="*/ 1734329 h 1734329"/>
              <a:gd name="connsiteX1" fmla="*/ 2566203 w 5807229"/>
              <a:gd name="connsiteY1" fmla="*/ 36871 h 1734329"/>
              <a:gd name="connsiteX2" fmla="*/ 5807229 w 5807229"/>
              <a:gd name="connsiteY2" fmla="*/ 976780 h 1734329"/>
              <a:gd name="connsiteX0" fmla="*/ 0 w 5807229"/>
              <a:gd name="connsiteY0" fmla="*/ 1843434 h 1843434"/>
              <a:gd name="connsiteX1" fmla="*/ 1999736 w 5807229"/>
              <a:gd name="connsiteY1" fmla="*/ 28176 h 1843434"/>
              <a:gd name="connsiteX2" fmla="*/ 5807229 w 5807229"/>
              <a:gd name="connsiteY2" fmla="*/ 1085885 h 1843434"/>
              <a:gd name="connsiteX0" fmla="*/ 0 w 5807229"/>
              <a:gd name="connsiteY0" fmla="*/ 1894982 h 1894982"/>
              <a:gd name="connsiteX1" fmla="*/ 1999736 w 5807229"/>
              <a:gd name="connsiteY1" fmla="*/ 79724 h 1894982"/>
              <a:gd name="connsiteX2" fmla="*/ 5807229 w 5807229"/>
              <a:gd name="connsiteY2" fmla="*/ 1137433 h 1894982"/>
              <a:gd name="connsiteX0" fmla="*/ 0 w 5807229"/>
              <a:gd name="connsiteY0" fmla="*/ 1906742 h 1906742"/>
              <a:gd name="connsiteX1" fmla="*/ 2174033 w 5807229"/>
              <a:gd name="connsiteY1" fmla="*/ 78395 h 1906742"/>
              <a:gd name="connsiteX2" fmla="*/ 5807229 w 5807229"/>
              <a:gd name="connsiteY2" fmla="*/ 1149193 h 1906742"/>
              <a:gd name="connsiteX0" fmla="*/ 0 w 5807229"/>
              <a:gd name="connsiteY0" fmla="*/ 1883263 h 1883263"/>
              <a:gd name="connsiteX1" fmla="*/ 2275707 w 5807229"/>
              <a:gd name="connsiteY1" fmla="*/ 81094 h 1883263"/>
              <a:gd name="connsiteX2" fmla="*/ 5807229 w 5807229"/>
              <a:gd name="connsiteY2" fmla="*/ 1125714 h 1883263"/>
            </a:gdLst>
            <a:ahLst/>
            <a:cxnLst>
              <a:cxn ang="0">
                <a:pos x="connsiteX0" y="connsiteY0"/>
              </a:cxn>
              <a:cxn ang="0">
                <a:pos x="connsiteX1" y="connsiteY1"/>
              </a:cxn>
              <a:cxn ang="0">
                <a:pos x="connsiteX2" y="connsiteY2"/>
              </a:cxn>
            </a:cxnLst>
            <a:rect l="l" t="t" r="r" b="b"/>
            <a:pathLst>
              <a:path w="5807229" h="1883263">
                <a:moveTo>
                  <a:pt x="0" y="1883263"/>
                </a:moveTo>
                <a:cubicBezTo>
                  <a:pt x="116523" y="957750"/>
                  <a:pt x="901141" y="351331"/>
                  <a:pt x="2275707" y="81094"/>
                </a:cubicBezTo>
                <a:cubicBezTo>
                  <a:pt x="3650273" y="-189143"/>
                  <a:pt x="5186517" y="230364"/>
                  <a:pt x="5807229" y="1125714"/>
                </a:cubicBezTo>
              </a:path>
            </a:pathLst>
          </a:custGeom>
          <a:noFill/>
          <a:ln w="9525">
            <a:solidFill>
              <a:srgbClr val="713997"/>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latin typeface="맑은 고딕" panose="020B0503020000020004" pitchFamily="50" charset="-127"/>
              <a:ea typeface="맑은 고딕" panose="020B0503020000020004" pitchFamily="50" charset="-127"/>
            </a:endParaRPr>
          </a:p>
        </p:txBody>
      </p:sp>
      <p:grpSp>
        <p:nvGrpSpPr>
          <p:cNvPr id="174" name="그룹 173"/>
          <p:cNvGrpSpPr/>
          <p:nvPr/>
        </p:nvGrpSpPr>
        <p:grpSpPr>
          <a:xfrm>
            <a:off x="4263345" y="5717566"/>
            <a:ext cx="994674" cy="349543"/>
            <a:chOff x="3323699" y="4512482"/>
            <a:chExt cx="1070034" cy="376027"/>
          </a:xfrm>
        </p:grpSpPr>
        <p:grpSp>
          <p:nvGrpSpPr>
            <p:cNvPr id="175" name="그룹 174"/>
            <p:cNvGrpSpPr/>
            <p:nvPr/>
          </p:nvGrpSpPr>
          <p:grpSpPr>
            <a:xfrm>
              <a:off x="3323699" y="4512482"/>
              <a:ext cx="198686" cy="351645"/>
              <a:chOff x="8974537" y="1220806"/>
              <a:chExt cx="312632" cy="567980"/>
            </a:xfrm>
          </p:grpSpPr>
          <p:pic>
            <p:nvPicPr>
              <p:cNvPr id="177" name="Picture 2" descr="C:\Users\우은주\Desktop\ppt이미지\리모컨.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82366" y="1355398"/>
                <a:ext cx="304803" cy="433388"/>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3" descr="C:\Users\우은주\Desktop\ppt이미지\파장.png"/>
              <p:cNvPicPr>
                <a:picLocks noChangeAspect="1" noChangeArrowheads="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8974537" y="1220806"/>
                <a:ext cx="176211" cy="109538"/>
              </a:xfrm>
              <a:prstGeom prst="rect">
                <a:avLst/>
              </a:prstGeom>
              <a:noFill/>
              <a:extLst>
                <a:ext uri="{909E8E84-426E-40DD-AFC4-6F175D3DCCD1}">
                  <a14:hiddenFill xmlns:a14="http://schemas.microsoft.com/office/drawing/2010/main">
                    <a:solidFill>
                      <a:srgbClr val="FFFFFF"/>
                    </a:solidFill>
                  </a14:hiddenFill>
                </a:ext>
              </a:extLst>
            </p:spPr>
          </p:pic>
        </p:grpSp>
        <p:sp>
          <p:nvSpPr>
            <p:cNvPr id="176" name="직사각형 175"/>
            <p:cNvSpPr/>
            <p:nvPr/>
          </p:nvSpPr>
          <p:spPr>
            <a:xfrm>
              <a:off x="3434592" y="4623632"/>
              <a:ext cx="959141" cy="264877"/>
            </a:xfrm>
            <a:prstGeom prst="rect">
              <a:avLst/>
            </a:prstGeom>
          </p:spPr>
          <p:txBody>
            <a:bodyPr wrap="none">
              <a:spAutoFit/>
            </a:bodyPr>
            <a:lstStyle/>
            <a:p>
              <a:r>
                <a:rPr lang="en-US" altLang="ko-KR" sz="500" kern="1000" dirty="0">
                  <a:solidFill>
                    <a:srgbClr val="713997"/>
                  </a:solidFill>
                  <a:latin typeface="Meiryo" panose="020B0604030504040204" pitchFamily="34" charset="-128"/>
                  <a:ea typeface="Meiryo" panose="020B0604030504040204" pitchFamily="34" charset="-128"/>
                </a:rPr>
                <a:t>3.5</a:t>
              </a:r>
              <a:r>
                <a:rPr lang="ko-KR" altLang="en-US" sz="500" kern="1000" dirty="0">
                  <a:solidFill>
                    <a:srgbClr val="713997"/>
                  </a:solidFill>
                  <a:latin typeface="Meiryo" panose="020B0604030504040204" pitchFamily="34" charset="-128"/>
                  <a:ea typeface="맑은 고딕" panose="020B0503020000020004" pitchFamily="50" charset="-127"/>
                </a:rPr>
                <a:t>秒以上</a:t>
              </a:r>
              <a:r>
                <a:rPr lang="ja-JP" altLang="en-US" sz="500" kern="1000">
                  <a:solidFill>
                    <a:schemeClr val="tx1">
                      <a:lumMod val="50000"/>
                      <a:lumOff val="50000"/>
                    </a:schemeClr>
                  </a:solidFill>
                  <a:latin typeface="Meiryo" panose="020B0604030504040204" pitchFamily="34" charset="-128"/>
                  <a:ea typeface="Meiryo" panose="020B0604030504040204" pitchFamily="34" charset="-128"/>
                </a:rPr>
                <a:t>視聴後</a:t>
              </a:r>
              <a:endParaRPr lang="en-US" altLang="ja-JP" sz="500" kern="1000" dirty="0">
                <a:solidFill>
                  <a:schemeClr val="tx1">
                    <a:lumMod val="50000"/>
                    <a:lumOff val="50000"/>
                  </a:schemeClr>
                </a:solidFill>
                <a:latin typeface="Meiryo" panose="020B0604030504040204" pitchFamily="34" charset="-128"/>
                <a:ea typeface="Meiryo" panose="020B0604030504040204" pitchFamily="34" charset="-128"/>
              </a:endParaRPr>
            </a:p>
            <a:p>
              <a:r>
                <a:rPr lang="en-US" altLang="ja-JP" sz="500" kern="1000" dirty="0">
                  <a:solidFill>
                    <a:schemeClr val="tx1">
                      <a:lumMod val="50000"/>
                      <a:lumOff val="50000"/>
                    </a:schemeClr>
                  </a:solidFill>
                  <a:latin typeface="Meiryo" panose="020B0604030504040204" pitchFamily="34" charset="-128"/>
                  <a:ea typeface="Meiryo" panose="020B0604030504040204" pitchFamily="34" charset="-128"/>
                </a:rPr>
                <a:t>CH.18</a:t>
              </a:r>
              <a:r>
                <a:rPr lang="ja-JP" altLang="en-US" sz="500" kern="1000">
                  <a:solidFill>
                    <a:schemeClr val="tx1">
                      <a:lumMod val="50000"/>
                      <a:lumOff val="50000"/>
                    </a:schemeClr>
                  </a:solidFill>
                  <a:latin typeface="Meiryo" panose="020B0604030504040204" pitchFamily="34" charset="-128"/>
                  <a:ea typeface="Meiryo" panose="020B0604030504040204" pitchFamily="34" charset="-128"/>
                </a:rPr>
                <a:t>へチャンネル切替</a:t>
              </a:r>
              <a:endParaRPr lang="ko-KR" altLang="en-US" sz="500">
                <a:solidFill>
                  <a:schemeClr val="tx1">
                    <a:lumMod val="65000"/>
                    <a:lumOff val="35000"/>
                  </a:schemeClr>
                </a:solidFill>
                <a:latin typeface="Meiryo" panose="020B0604030504040204" pitchFamily="34" charset="-128"/>
                <a:ea typeface="맑은 고딕" panose="020B0503020000020004" pitchFamily="50" charset="-127"/>
              </a:endParaRPr>
            </a:p>
          </p:txBody>
        </p:sp>
      </p:grpSp>
      <p:grpSp>
        <p:nvGrpSpPr>
          <p:cNvPr id="179" name="그룹 178"/>
          <p:cNvGrpSpPr/>
          <p:nvPr/>
        </p:nvGrpSpPr>
        <p:grpSpPr>
          <a:xfrm>
            <a:off x="3815884" y="4623636"/>
            <a:ext cx="671979" cy="583294"/>
            <a:chOff x="2985506" y="4487841"/>
            <a:chExt cx="722890" cy="627487"/>
          </a:xfrm>
        </p:grpSpPr>
        <p:grpSp>
          <p:nvGrpSpPr>
            <p:cNvPr id="180" name="그룹 179"/>
            <p:cNvGrpSpPr/>
            <p:nvPr/>
          </p:nvGrpSpPr>
          <p:grpSpPr>
            <a:xfrm>
              <a:off x="3286409" y="4487841"/>
              <a:ext cx="198685" cy="351643"/>
              <a:chOff x="8915880" y="1181011"/>
              <a:chExt cx="312631" cy="567979"/>
            </a:xfrm>
          </p:grpSpPr>
          <p:pic>
            <p:nvPicPr>
              <p:cNvPr id="182" name="Picture 2" descr="C:\Users\우은주\Desktop\ppt이미지\리모컨.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23711" y="1315602"/>
                <a:ext cx="304800" cy="433388"/>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3" descr="C:\Users\우은주\Desktop\ppt이미지\파장.png"/>
              <p:cNvPicPr>
                <a:picLocks noChangeAspect="1" noChangeArrowheads="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8915880" y="1181011"/>
                <a:ext cx="176212" cy="109538"/>
              </a:xfrm>
              <a:prstGeom prst="rect">
                <a:avLst/>
              </a:prstGeom>
              <a:noFill/>
              <a:extLst>
                <a:ext uri="{909E8E84-426E-40DD-AFC4-6F175D3DCCD1}">
                  <a14:hiddenFill xmlns:a14="http://schemas.microsoft.com/office/drawing/2010/main">
                    <a:solidFill>
                      <a:srgbClr val="FFFFFF"/>
                    </a:solidFill>
                  </a14:hiddenFill>
                </a:ext>
              </a:extLst>
            </p:spPr>
          </p:pic>
        </p:grpSp>
        <p:sp>
          <p:nvSpPr>
            <p:cNvPr id="181" name="직사각형 180"/>
            <p:cNvSpPr/>
            <p:nvPr/>
          </p:nvSpPr>
          <p:spPr>
            <a:xfrm>
              <a:off x="2985506" y="4850452"/>
              <a:ext cx="722890" cy="264876"/>
            </a:xfrm>
            <a:prstGeom prst="rect">
              <a:avLst/>
            </a:prstGeom>
          </p:spPr>
          <p:txBody>
            <a:bodyPr wrap="none">
              <a:spAutoFit/>
            </a:bodyPr>
            <a:lstStyle/>
            <a:p>
              <a:r>
                <a:rPr lang="en-US" altLang="ko-KR" sz="500" kern="1000" dirty="0">
                  <a:solidFill>
                    <a:srgbClr val="713997"/>
                  </a:solidFill>
                  <a:latin typeface="Meiryo" panose="020B0604030504040204" pitchFamily="34" charset="-128"/>
                  <a:ea typeface="Meiryo" panose="020B0604030504040204" pitchFamily="34" charset="-128"/>
                </a:rPr>
                <a:t>3.5</a:t>
              </a:r>
              <a:r>
                <a:rPr lang="ko-KR" altLang="en-US" sz="500" kern="1000" dirty="0">
                  <a:solidFill>
                    <a:srgbClr val="713997"/>
                  </a:solidFill>
                  <a:latin typeface="Meiryo" panose="020B0604030504040204" pitchFamily="34" charset="-128"/>
                  <a:ea typeface="맑은 고딕" panose="020B0503020000020004" pitchFamily="50" charset="-127"/>
                </a:rPr>
                <a:t>秒以上</a:t>
              </a:r>
              <a:r>
                <a:rPr lang="ja-JP" altLang="en-US" sz="500" kern="1000">
                  <a:solidFill>
                    <a:schemeClr val="tx1">
                      <a:lumMod val="50000"/>
                      <a:lumOff val="50000"/>
                    </a:schemeClr>
                  </a:solidFill>
                  <a:latin typeface="Meiryo" panose="020B0604030504040204" pitchFamily="34" charset="-128"/>
                  <a:ea typeface="Meiryo" panose="020B0604030504040204" pitchFamily="34" charset="-128"/>
                </a:rPr>
                <a:t>視聴後</a:t>
              </a:r>
              <a:endParaRPr lang="en-US" altLang="ja-JP" sz="500" kern="1000" dirty="0">
                <a:solidFill>
                  <a:schemeClr val="tx1">
                    <a:lumMod val="50000"/>
                    <a:lumOff val="50000"/>
                  </a:schemeClr>
                </a:solidFill>
                <a:latin typeface="Meiryo" panose="020B0604030504040204" pitchFamily="34" charset="-128"/>
                <a:ea typeface="Meiryo" panose="020B0604030504040204" pitchFamily="34" charset="-128"/>
              </a:endParaRPr>
            </a:p>
            <a:p>
              <a:r>
                <a:rPr lang="ja-JP" altLang="en-US" sz="500" kern="1000">
                  <a:solidFill>
                    <a:schemeClr val="tx1">
                      <a:lumMod val="50000"/>
                      <a:lumOff val="50000"/>
                    </a:schemeClr>
                  </a:solidFill>
                  <a:latin typeface="Meiryo" panose="020B0604030504040204" pitchFamily="34" charset="-128"/>
                  <a:ea typeface="Meiryo" panose="020B0604030504040204" pitchFamily="34" charset="-128"/>
                </a:rPr>
                <a:t>チャンネル切替</a:t>
              </a:r>
              <a:endParaRPr lang="ko-KR" altLang="en-US" sz="500">
                <a:solidFill>
                  <a:schemeClr val="tx1">
                    <a:lumMod val="65000"/>
                    <a:lumOff val="35000"/>
                  </a:schemeClr>
                </a:solidFill>
                <a:latin typeface="맑은 고딕" panose="020B0503020000020004" pitchFamily="50" charset="-127"/>
                <a:ea typeface="맑은 고딕" panose="020B0503020000020004" pitchFamily="50" charset="-127"/>
              </a:endParaRPr>
            </a:p>
          </p:txBody>
        </p:sp>
      </p:grpSp>
      <p:sp>
        <p:nvSpPr>
          <p:cNvPr id="188" name="오른쪽 화살표 187"/>
          <p:cNvSpPr/>
          <p:nvPr/>
        </p:nvSpPr>
        <p:spPr>
          <a:xfrm>
            <a:off x="8180684" y="2789555"/>
            <a:ext cx="421784" cy="935178"/>
          </a:xfrm>
          <a:prstGeom prst="rightArrow">
            <a:avLst/>
          </a:prstGeom>
          <a:gradFill flip="none" rotWithShape="1">
            <a:gsLst>
              <a:gs pos="0">
                <a:schemeClr val="accent5">
                  <a:lumMod val="20000"/>
                  <a:lumOff val="80000"/>
                </a:schemeClr>
              </a:gs>
              <a:gs pos="100000">
                <a:srgbClr val="2FC0A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latin typeface="맑은 고딕" panose="020B0503020000020004" pitchFamily="50" charset="-127"/>
              <a:ea typeface="맑은 고딕" panose="020B0503020000020004" pitchFamily="50" charset="-127"/>
            </a:endParaRPr>
          </a:p>
        </p:txBody>
      </p:sp>
      <p:sp>
        <p:nvSpPr>
          <p:cNvPr id="189" name="오른쪽 화살표 188"/>
          <p:cNvSpPr/>
          <p:nvPr/>
        </p:nvSpPr>
        <p:spPr>
          <a:xfrm>
            <a:off x="8180684" y="5019540"/>
            <a:ext cx="421784" cy="935178"/>
          </a:xfrm>
          <a:prstGeom prst="rightArrow">
            <a:avLst/>
          </a:prstGeom>
          <a:gradFill>
            <a:gsLst>
              <a:gs pos="31000">
                <a:schemeClr val="accent4">
                  <a:lumMod val="20000"/>
                  <a:lumOff val="80000"/>
                </a:schemeClr>
              </a:gs>
              <a:gs pos="100000">
                <a:srgbClr val="71399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latin typeface="맑은 고딕" panose="020B0503020000020004" pitchFamily="50" charset="-127"/>
              <a:ea typeface="맑은 고딕" panose="020B0503020000020004" pitchFamily="50" charset="-127"/>
            </a:endParaRPr>
          </a:p>
        </p:txBody>
      </p:sp>
      <p:sp>
        <p:nvSpPr>
          <p:cNvPr id="190" name="직사각형 189"/>
          <p:cNvSpPr/>
          <p:nvPr/>
        </p:nvSpPr>
        <p:spPr>
          <a:xfrm>
            <a:off x="8549689" y="3084609"/>
            <a:ext cx="1225015" cy="369332"/>
          </a:xfrm>
          <a:prstGeom prst="rect">
            <a:avLst/>
          </a:prstGeom>
        </p:spPr>
        <p:txBody>
          <a:bodyPr wrap="none">
            <a:spAutoFit/>
          </a:bodyPr>
          <a:lstStyle/>
          <a:p>
            <a:r>
              <a:rPr lang="en-US" altLang="ko-KR" sz="900" b="1" kern="1000" spc="-60" dirty="0">
                <a:solidFill>
                  <a:srgbClr val="2FC0AC"/>
                </a:solidFill>
                <a:latin typeface="Meiryo" panose="020B0604030504040204" pitchFamily="34" charset="-128"/>
                <a:ea typeface="Meiryo" panose="020B0604030504040204" pitchFamily="34" charset="-128"/>
              </a:rPr>
              <a:t>P </a:t>
            </a:r>
            <a:r>
              <a:rPr lang="ja-JP" altLang="en-US" sz="900" b="1" kern="1000" spc="-60">
                <a:solidFill>
                  <a:srgbClr val="2FC0AC"/>
                </a:solidFill>
                <a:latin typeface="Meiryo" panose="020B0604030504040204" pitchFamily="34" charset="-128"/>
                <a:ea typeface="Meiryo" panose="020B0604030504040204" pitchFamily="34" charset="-128"/>
              </a:rPr>
              <a:t>飲料キャンペーン</a:t>
            </a:r>
            <a:endParaRPr lang="en-US" altLang="ja-JP" sz="900" b="1" kern="1000" spc="-60" dirty="0">
              <a:solidFill>
                <a:srgbClr val="2FC0AC"/>
              </a:solidFill>
              <a:latin typeface="Meiryo" panose="020B0604030504040204" pitchFamily="34" charset="-128"/>
              <a:ea typeface="Meiryo" panose="020B0604030504040204" pitchFamily="34" charset="-128"/>
            </a:endParaRPr>
          </a:p>
          <a:p>
            <a:r>
              <a:rPr kumimoji="1" lang="en-US" altLang="ja-JP" sz="900" b="1" kern="1000" spc="-60" dirty="0">
                <a:solidFill>
                  <a:srgbClr val="2FC0AC"/>
                </a:solidFill>
                <a:latin typeface="Meiryo" panose="020B0604030504040204" pitchFamily="34" charset="-128"/>
                <a:ea typeface="Meiryo" panose="020B0604030504040204" pitchFamily="34" charset="-128"/>
              </a:rPr>
              <a:t>1</a:t>
            </a:r>
            <a:r>
              <a:rPr kumimoji="1" lang="ja-JP" altLang="en-US" sz="900" b="1" kern="1000" spc="-60">
                <a:solidFill>
                  <a:srgbClr val="2FC0AC"/>
                </a:solidFill>
                <a:latin typeface="Meiryo" panose="020B0604030504040204" pitchFamily="34" charset="-128"/>
                <a:ea typeface="Meiryo" panose="020B0604030504040204" pitchFamily="34" charset="-128"/>
              </a:rPr>
              <a:t>回インプレッション</a:t>
            </a:r>
            <a:endParaRPr kumimoji="1" lang="ja-JP" altLang="en-US" sz="900" b="1">
              <a:solidFill>
                <a:srgbClr val="2FC0AC"/>
              </a:solidFill>
              <a:latin typeface="Meiryo" panose="020B0604030504040204" pitchFamily="34" charset="-128"/>
              <a:ea typeface="Meiryo" panose="020B0604030504040204" pitchFamily="34" charset="-128"/>
            </a:endParaRPr>
          </a:p>
        </p:txBody>
      </p:sp>
      <p:sp>
        <p:nvSpPr>
          <p:cNvPr id="191" name="직사각형 190"/>
          <p:cNvSpPr/>
          <p:nvPr/>
        </p:nvSpPr>
        <p:spPr>
          <a:xfrm>
            <a:off x="8513242" y="5314991"/>
            <a:ext cx="1261884" cy="369332"/>
          </a:xfrm>
          <a:prstGeom prst="rect">
            <a:avLst/>
          </a:prstGeom>
        </p:spPr>
        <p:txBody>
          <a:bodyPr wrap="none">
            <a:spAutoFit/>
          </a:bodyPr>
          <a:lstStyle/>
          <a:p>
            <a:r>
              <a:rPr lang="en-US" altLang="ja-JP" sz="900" b="1" kern="1000" spc="-60" dirty="0">
                <a:solidFill>
                  <a:srgbClr val="713997"/>
                </a:solidFill>
                <a:latin typeface="Meiryo" panose="020B0604030504040204" pitchFamily="34" charset="-128"/>
                <a:ea typeface="Meiryo" panose="020B0604030504040204" pitchFamily="34" charset="-128"/>
              </a:rPr>
              <a:t>T</a:t>
            </a:r>
            <a:r>
              <a:rPr lang="ko-KR" altLang="en-US" sz="900" b="1" kern="1000" spc="-60" dirty="0">
                <a:solidFill>
                  <a:srgbClr val="713997"/>
                </a:solidFill>
                <a:latin typeface="Meiryo" panose="020B0604030504040204" pitchFamily="34" charset="-128"/>
                <a:ea typeface="Meiryo" panose="020B0604030504040204" pitchFamily="34" charset="-128"/>
              </a:rPr>
              <a:t> </a:t>
            </a:r>
            <a:r>
              <a:rPr lang="ja-JP" altLang="en-US" sz="900" b="1" kern="1000" spc="-60">
                <a:solidFill>
                  <a:srgbClr val="713997"/>
                </a:solidFill>
                <a:latin typeface="Meiryo" panose="020B0604030504040204" pitchFamily="34" charset="-128"/>
                <a:ea typeface="Meiryo" panose="020B0604030504040204" pitchFamily="34" charset="-128"/>
              </a:rPr>
              <a:t>飲料キャンペーン</a:t>
            </a:r>
            <a:endParaRPr lang="en-US" altLang="ja-JP" sz="900" b="1" kern="1000" spc="-60" dirty="0">
              <a:solidFill>
                <a:srgbClr val="713997"/>
              </a:solidFill>
              <a:latin typeface="Meiryo" panose="020B0604030504040204" pitchFamily="34" charset="-128"/>
              <a:ea typeface="Meiryo" panose="020B0604030504040204" pitchFamily="34" charset="-128"/>
            </a:endParaRPr>
          </a:p>
          <a:p>
            <a:r>
              <a:rPr kumimoji="1" lang="ja-JP" altLang="en-US" sz="900" b="1" kern="1000" spc="-60">
                <a:solidFill>
                  <a:srgbClr val="713997"/>
                </a:solidFill>
                <a:latin typeface="Meiryo" panose="020B0604030504040204" pitchFamily="34" charset="-128"/>
                <a:ea typeface="Meiryo" panose="020B0604030504040204" pitchFamily="34" charset="-128"/>
              </a:rPr>
              <a:t>１回インプレッション</a:t>
            </a:r>
            <a:endParaRPr lang="ko-KR" altLang="en-US" sz="900" b="1">
              <a:solidFill>
                <a:srgbClr val="713997"/>
              </a:solidFill>
              <a:latin typeface="맑은 고딕" panose="020B0503020000020004" pitchFamily="50" charset="-127"/>
              <a:ea typeface="맑은 고딕" panose="020B0503020000020004" pitchFamily="50" charset="-127"/>
            </a:endParaRPr>
          </a:p>
        </p:txBody>
      </p:sp>
      <p:sp>
        <p:nvSpPr>
          <p:cNvPr id="193" name="이등변 삼각형 192"/>
          <p:cNvSpPr/>
          <p:nvPr/>
        </p:nvSpPr>
        <p:spPr>
          <a:xfrm rot="2036703">
            <a:off x="511047" y="1727356"/>
            <a:ext cx="241130" cy="185992"/>
          </a:xfrm>
          <a:custGeom>
            <a:avLst/>
            <a:gdLst>
              <a:gd name="connsiteX0" fmla="*/ 0 w 318882"/>
              <a:gd name="connsiteY0" fmla="*/ 274996 h 274996"/>
              <a:gd name="connsiteX1" fmla="*/ 159441 w 318882"/>
              <a:gd name="connsiteY1" fmla="*/ 0 h 274996"/>
              <a:gd name="connsiteX2" fmla="*/ 318882 w 318882"/>
              <a:gd name="connsiteY2" fmla="*/ 274996 h 274996"/>
              <a:gd name="connsiteX3" fmla="*/ 0 w 318882"/>
              <a:gd name="connsiteY3" fmla="*/ 274996 h 274996"/>
              <a:gd name="connsiteX0" fmla="*/ 0 w 318882"/>
              <a:gd name="connsiteY0" fmla="*/ 257065 h 257065"/>
              <a:gd name="connsiteX1" fmla="*/ 137065 w 318882"/>
              <a:gd name="connsiteY1" fmla="*/ 0 h 257065"/>
              <a:gd name="connsiteX2" fmla="*/ 318882 w 318882"/>
              <a:gd name="connsiteY2" fmla="*/ 257065 h 257065"/>
              <a:gd name="connsiteX3" fmla="*/ 0 w 318882"/>
              <a:gd name="connsiteY3" fmla="*/ 257065 h 257065"/>
              <a:gd name="connsiteX0" fmla="*/ 0 w 318882"/>
              <a:gd name="connsiteY0" fmla="*/ 259079 h 259079"/>
              <a:gd name="connsiteX1" fmla="*/ 144321 w 318882"/>
              <a:gd name="connsiteY1" fmla="*/ 0 h 259079"/>
              <a:gd name="connsiteX2" fmla="*/ 318882 w 318882"/>
              <a:gd name="connsiteY2" fmla="*/ 259079 h 259079"/>
              <a:gd name="connsiteX3" fmla="*/ 0 w 318882"/>
              <a:gd name="connsiteY3" fmla="*/ 259079 h 259079"/>
              <a:gd name="connsiteX0" fmla="*/ 0 w 318882"/>
              <a:gd name="connsiteY0" fmla="*/ 277866 h 277866"/>
              <a:gd name="connsiteX1" fmla="*/ 152108 w 318882"/>
              <a:gd name="connsiteY1" fmla="*/ 0 h 277866"/>
              <a:gd name="connsiteX2" fmla="*/ 318882 w 318882"/>
              <a:gd name="connsiteY2" fmla="*/ 277866 h 277866"/>
              <a:gd name="connsiteX3" fmla="*/ 0 w 318882"/>
              <a:gd name="connsiteY3" fmla="*/ 277866 h 277866"/>
            </a:gdLst>
            <a:ahLst/>
            <a:cxnLst>
              <a:cxn ang="0">
                <a:pos x="connsiteX0" y="connsiteY0"/>
              </a:cxn>
              <a:cxn ang="0">
                <a:pos x="connsiteX1" y="connsiteY1"/>
              </a:cxn>
              <a:cxn ang="0">
                <a:pos x="connsiteX2" y="connsiteY2"/>
              </a:cxn>
              <a:cxn ang="0">
                <a:pos x="connsiteX3" y="connsiteY3"/>
              </a:cxn>
            </a:cxnLst>
            <a:rect l="l" t="t" r="r" b="b"/>
            <a:pathLst>
              <a:path w="318882" h="277866">
                <a:moveTo>
                  <a:pt x="0" y="277866"/>
                </a:moveTo>
                <a:lnTo>
                  <a:pt x="152108" y="0"/>
                </a:lnTo>
                <a:lnTo>
                  <a:pt x="318882" y="277866"/>
                </a:lnTo>
                <a:lnTo>
                  <a:pt x="0" y="277866"/>
                </a:lnTo>
                <a:close/>
              </a:path>
            </a:pathLst>
          </a:custGeom>
          <a:solidFill>
            <a:srgbClr val="0C21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000" dirty="0">
              <a:latin typeface="맑은 고딕" panose="020B0503020000020004" pitchFamily="50" charset="-127"/>
              <a:ea typeface="맑은 고딕" panose="020B0503020000020004" pitchFamily="50" charset="-127"/>
            </a:endParaRPr>
          </a:p>
        </p:txBody>
      </p:sp>
      <p:sp>
        <p:nvSpPr>
          <p:cNvPr id="194" name="평행 사변형 193"/>
          <p:cNvSpPr/>
          <p:nvPr/>
        </p:nvSpPr>
        <p:spPr>
          <a:xfrm>
            <a:off x="479664" y="1722975"/>
            <a:ext cx="2084843" cy="235398"/>
          </a:xfrm>
          <a:prstGeom prst="parallelogram">
            <a:avLst>
              <a:gd name="adj" fmla="val 25901"/>
            </a:avLst>
          </a:prstGeom>
          <a:solidFill>
            <a:srgbClr val="7139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20000"/>
              </a:lnSpc>
              <a:buFont typeface="Wingdings" panose="05000000000000000000" pitchFamily="2" charset="2"/>
              <a:buChar char="ü"/>
            </a:pPr>
            <a:r>
              <a:rPr lang="ko-KR" altLang="en-US" sz="1400" b="1" kern="1000" spc="-60" dirty="0" err="1">
                <a:solidFill>
                  <a:schemeClr val="bg1"/>
                </a:solidFill>
                <a:latin typeface="Meiryo" panose="020B0604030504040204" pitchFamily="34" charset="-128"/>
              </a:rPr>
              <a:t>ターゲティング</a:t>
            </a:r>
            <a:endParaRPr lang="en-US" altLang="ko-KR" sz="1400" b="1" kern="1000" spc="-60" dirty="0">
              <a:solidFill>
                <a:schemeClr val="bg1"/>
              </a:solidFill>
              <a:latin typeface="Meiryo" panose="020B0604030504040204" pitchFamily="34" charset="-128"/>
              <a:ea typeface="Meiryo" panose="020B0604030504040204" pitchFamily="34" charset="-128"/>
            </a:endParaRPr>
          </a:p>
        </p:txBody>
      </p:sp>
      <p:sp>
        <p:nvSpPr>
          <p:cNvPr id="196" name="직사각형 195"/>
          <p:cNvSpPr/>
          <p:nvPr/>
        </p:nvSpPr>
        <p:spPr>
          <a:xfrm>
            <a:off x="704527" y="1958134"/>
            <a:ext cx="5688471" cy="534762"/>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ko-KR" sz="1000" b="1" kern="1000" spc="-60" dirty="0">
                <a:solidFill>
                  <a:srgbClr val="2FC0AC"/>
                </a:solidFill>
                <a:latin typeface="맑은 고딕" panose="020B0503020000020004" pitchFamily="50" charset="-127"/>
                <a:ea typeface="맑은 고딕" panose="020B0503020000020004" pitchFamily="50" charset="-127"/>
              </a:rPr>
              <a:t>CH.15</a:t>
            </a:r>
            <a:r>
              <a:rPr lang="en-US" altLang="ko-KR" sz="1000" b="1" kern="1000" spc="-60" dirty="0">
                <a:solidFill>
                  <a:schemeClr val="tx1">
                    <a:lumMod val="50000"/>
                    <a:lumOff val="50000"/>
                  </a:schemeClr>
                </a:solidFill>
                <a:latin typeface="맑은 고딕" panose="020B0503020000020004" pitchFamily="50" charset="-127"/>
                <a:ea typeface="맑은 고딕" panose="020B0503020000020004" pitchFamily="50" charset="-127"/>
              </a:rPr>
              <a:t> </a:t>
            </a:r>
            <a:r>
              <a:rPr lang="ja-JP" altLang="en-US" sz="1000" b="1" kern="1000" spc="-60">
                <a:solidFill>
                  <a:schemeClr val="tx1">
                    <a:lumMod val="50000"/>
                    <a:lumOff val="50000"/>
                  </a:schemeClr>
                </a:solidFill>
                <a:latin typeface="맑은 고딕" panose="020B0503020000020004" pitchFamily="50" charset="-127"/>
                <a:ea typeface="맑은 고딕" panose="020B0503020000020004" pitchFamily="50" charset="-127"/>
              </a:rPr>
              <a:t>　</a:t>
            </a:r>
            <a:r>
              <a:rPr lang="en-US" altLang="ko-KR" sz="1000" kern="1000" spc="-60" dirty="0">
                <a:solidFill>
                  <a:schemeClr val="tx1">
                    <a:lumMod val="50000"/>
                    <a:lumOff val="50000"/>
                  </a:schemeClr>
                </a:solidFill>
                <a:latin typeface="Meiryo" panose="020B0604030504040204" pitchFamily="34" charset="-128"/>
                <a:ea typeface="Meiryo" panose="020B0604030504040204" pitchFamily="34" charset="-128"/>
              </a:rPr>
              <a:t>P</a:t>
            </a:r>
            <a:r>
              <a:rPr lang="ko-KR" altLang="en-US" sz="1000" kern="1000" spc="-60" dirty="0" err="1">
                <a:solidFill>
                  <a:schemeClr val="tx1">
                    <a:lumMod val="50000"/>
                    <a:lumOff val="50000"/>
                  </a:schemeClr>
                </a:solidFill>
                <a:latin typeface="Meiryo" panose="020B0604030504040204" pitchFamily="34" charset="-128"/>
                <a:ea typeface="Meiryo" panose="020B0604030504040204" pitchFamily="34" charset="-128"/>
              </a:rPr>
              <a:t>飲料キャンペーンターゲティング</a:t>
            </a:r>
            <a:r>
              <a:rPr lang="ko-KR" altLang="en-US" sz="1000" kern="1000" spc="-60" dirty="0">
                <a:solidFill>
                  <a:schemeClr val="tx1">
                    <a:lumMod val="50000"/>
                    <a:lumOff val="50000"/>
                  </a:schemeClr>
                </a:solidFill>
                <a:latin typeface="Meiryo" panose="020B0604030504040204" pitchFamily="34" charset="-128"/>
                <a:ea typeface="Meiryo" panose="020B0604030504040204" pitchFamily="34" charset="-128"/>
              </a:rPr>
              <a:t> </a:t>
            </a:r>
            <a:r>
              <a:rPr lang="en-US" altLang="ko-KR" sz="1000" kern="1000" spc="-60" dirty="0">
                <a:solidFill>
                  <a:schemeClr val="tx1">
                    <a:lumMod val="50000"/>
                    <a:lumOff val="50000"/>
                  </a:schemeClr>
                </a:solidFill>
                <a:latin typeface="Meiryo" panose="020B0604030504040204" pitchFamily="34" charset="-128"/>
                <a:ea typeface="Meiryo" panose="020B0604030504040204" pitchFamily="34" charset="-128"/>
              </a:rPr>
              <a:t>–</a:t>
            </a:r>
            <a:r>
              <a:rPr lang="ko-KR" altLang="en-US" sz="1000" kern="1000" spc="-60" dirty="0">
                <a:solidFill>
                  <a:schemeClr val="tx1">
                    <a:lumMod val="50000"/>
                    <a:lumOff val="50000"/>
                  </a:schemeClr>
                </a:solidFill>
                <a:latin typeface="Meiryo" panose="020B0604030504040204" pitchFamily="34" charset="-128"/>
                <a:ea typeface="Meiryo" panose="020B0604030504040204" pitchFamily="34" charset="-128"/>
              </a:rPr>
              <a:t> </a:t>
            </a:r>
            <a:r>
              <a:rPr lang="en-US" altLang="ko-KR" sz="800" kern="1000" spc="-60" dirty="0">
                <a:solidFill>
                  <a:schemeClr val="tx1">
                    <a:lumMod val="50000"/>
                    <a:lumOff val="50000"/>
                  </a:schemeClr>
                </a:solidFill>
                <a:latin typeface="Meiryo" panose="020B0604030504040204" pitchFamily="34" charset="-128"/>
                <a:ea typeface="Meiryo" panose="020B0604030504040204" pitchFamily="34" charset="-128"/>
              </a:rPr>
              <a:t>CH.15</a:t>
            </a:r>
            <a:r>
              <a:rPr lang="ko-KR" altLang="en-US" sz="800" kern="1000" spc="-60" dirty="0" err="1">
                <a:solidFill>
                  <a:schemeClr val="tx1">
                    <a:lumMod val="50000"/>
                    <a:lumOff val="50000"/>
                  </a:schemeClr>
                </a:solidFill>
                <a:latin typeface="Meiryo" panose="020B0604030504040204" pitchFamily="34" charset="-128"/>
                <a:ea typeface="Meiryo" panose="020B0604030504040204" pitchFamily="34" charset="-128"/>
              </a:rPr>
              <a:t>を</a:t>
            </a:r>
            <a:r>
              <a:rPr lang="en-US" altLang="ko-KR" sz="800" kern="1000" spc="-60" dirty="0">
                <a:solidFill>
                  <a:schemeClr val="tx1">
                    <a:lumMod val="50000"/>
                    <a:lumOff val="50000"/>
                  </a:schemeClr>
                </a:solidFill>
                <a:latin typeface="Meiryo" panose="020B0604030504040204" pitchFamily="34" charset="-128"/>
                <a:ea typeface="Meiryo" panose="020B0604030504040204" pitchFamily="34" charset="-128"/>
              </a:rPr>
              <a:t>10:00~10:59</a:t>
            </a:r>
            <a:r>
              <a:rPr lang="ko-KR" altLang="en-US" sz="800" kern="1000" spc="-60" dirty="0" err="1">
                <a:solidFill>
                  <a:schemeClr val="tx1">
                    <a:lumMod val="50000"/>
                    <a:lumOff val="50000"/>
                  </a:schemeClr>
                </a:solidFill>
                <a:latin typeface="Meiryo" panose="020B0604030504040204" pitchFamily="34" charset="-128"/>
                <a:ea typeface="Meiryo" panose="020B0604030504040204" pitchFamily="34" charset="-128"/>
              </a:rPr>
              <a:t>帯に</a:t>
            </a:r>
            <a:r>
              <a:rPr lang="en-US" altLang="ko-KR" sz="800" kern="1000" spc="-60" dirty="0">
                <a:solidFill>
                  <a:schemeClr val="tx1">
                    <a:lumMod val="50000"/>
                    <a:lumOff val="50000"/>
                  </a:schemeClr>
                </a:solidFill>
                <a:latin typeface="Meiryo" panose="020B0604030504040204" pitchFamily="34" charset="-128"/>
                <a:ea typeface="Meiryo" panose="020B0604030504040204" pitchFamily="34" charset="-128"/>
              </a:rPr>
              <a:t>3.5</a:t>
            </a:r>
            <a:r>
              <a:rPr lang="ko-KR" altLang="en-US" sz="800" kern="1000" spc="-60" dirty="0" err="1">
                <a:solidFill>
                  <a:schemeClr val="tx1">
                    <a:lumMod val="50000"/>
                    <a:lumOff val="50000"/>
                  </a:schemeClr>
                </a:solidFill>
                <a:latin typeface="Meiryo" panose="020B0604030504040204" pitchFamily="34" charset="-128"/>
                <a:ea typeface="Meiryo" panose="020B0604030504040204" pitchFamily="34" charset="-128"/>
              </a:rPr>
              <a:t>秒以上持続的視聴した有効視聴者</a:t>
            </a:r>
            <a:endParaRPr lang="en-US" altLang="ko-KR" sz="800" kern="1000" spc="-60" dirty="0">
              <a:solidFill>
                <a:schemeClr val="tx1">
                  <a:lumMod val="50000"/>
                  <a:lumOff val="50000"/>
                </a:schemeClr>
              </a:solidFill>
              <a:latin typeface="맑은 고딕" panose="020B0503020000020004" pitchFamily="50" charset="-127"/>
              <a:ea typeface="맑은 고딕" panose="020B0503020000020004" pitchFamily="50" charset="-127"/>
            </a:endParaRPr>
          </a:p>
          <a:p>
            <a:pPr marL="171450" indent="-171450">
              <a:lnSpc>
                <a:spcPct val="150000"/>
              </a:lnSpc>
              <a:buFont typeface="Arial" panose="020B0604020202020204" pitchFamily="34" charset="0"/>
              <a:buChar char="•"/>
            </a:pPr>
            <a:r>
              <a:rPr lang="en-US" altLang="ko-KR" sz="1000" b="1" kern="1000" spc="-60" dirty="0">
                <a:solidFill>
                  <a:srgbClr val="713997"/>
                </a:solidFill>
                <a:latin typeface="맑은 고딕" panose="020B0503020000020004" pitchFamily="50" charset="-127"/>
                <a:ea typeface="맑은 고딕" panose="020B0503020000020004" pitchFamily="50" charset="-127"/>
              </a:rPr>
              <a:t>CH.16</a:t>
            </a:r>
            <a:r>
              <a:rPr lang="en-US" altLang="ko-KR" sz="1000" b="1" kern="1000" spc="-60" dirty="0">
                <a:solidFill>
                  <a:schemeClr val="tx1">
                    <a:lumMod val="50000"/>
                    <a:lumOff val="50000"/>
                  </a:schemeClr>
                </a:solidFill>
                <a:latin typeface="맑은 고딕" panose="020B0503020000020004" pitchFamily="50" charset="-127"/>
                <a:ea typeface="맑은 고딕" panose="020B0503020000020004" pitchFamily="50" charset="-127"/>
              </a:rPr>
              <a:t> </a:t>
            </a:r>
            <a:r>
              <a:rPr lang="ja-JP" altLang="en-US" sz="1000" b="1" kern="1000" spc="-60">
                <a:solidFill>
                  <a:schemeClr val="tx1">
                    <a:lumMod val="50000"/>
                    <a:lumOff val="50000"/>
                  </a:schemeClr>
                </a:solidFill>
                <a:latin typeface="맑은 고딕" panose="020B0503020000020004" pitchFamily="50" charset="-127"/>
                <a:ea typeface="맑은 고딕" panose="020B0503020000020004" pitchFamily="50" charset="-127"/>
              </a:rPr>
              <a:t>　</a:t>
            </a:r>
            <a:r>
              <a:rPr lang="en-US" altLang="ko-KR" sz="1000" kern="1000" spc="-60" dirty="0">
                <a:solidFill>
                  <a:schemeClr val="tx1">
                    <a:lumMod val="50000"/>
                    <a:lumOff val="50000"/>
                  </a:schemeClr>
                </a:solidFill>
                <a:latin typeface="Meiryo" panose="020B0604030504040204" pitchFamily="34" charset="-128"/>
                <a:ea typeface="Meiryo" panose="020B0604030504040204" pitchFamily="34" charset="-128"/>
              </a:rPr>
              <a:t>T</a:t>
            </a:r>
            <a:r>
              <a:rPr lang="ko-KR" altLang="en-US" sz="1000" kern="1000" spc="-60" dirty="0" err="1">
                <a:solidFill>
                  <a:schemeClr val="tx1">
                    <a:lumMod val="50000"/>
                    <a:lumOff val="50000"/>
                  </a:schemeClr>
                </a:solidFill>
                <a:latin typeface="Meiryo" panose="020B0604030504040204" pitchFamily="34" charset="-128"/>
                <a:ea typeface="Meiryo" panose="020B0604030504040204" pitchFamily="34" charset="-128"/>
              </a:rPr>
              <a:t>飲料キャンペーンターゲティング</a:t>
            </a:r>
            <a:r>
              <a:rPr lang="en-US" altLang="ko-KR" sz="1000" kern="1000" spc="-60" dirty="0">
                <a:solidFill>
                  <a:schemeClr val="tx1">
                    <a:lumMod val="50000"/>
                    <a:lumOff val="50000"/>
                  </a:schemeClr>
                </a:solidFill>
                <a:latin typeface="Meiryo" panose="020B0604030504040204" pitchFamily="34" charset="-128"/>
                <a:ea typeface="Meiryo" panose="020B0604030504040204" pitchFamily="34" charset="-128"/>
              </a:rPr>
              <a:t> –</a:t>
            </a:r>
            <a:r>
              <a:rPr lang="ko-KR" altLang="en-US" sz="1000" kern="1000" spc="-60" dirty="0">
                <a:solidFill>
                  <a:schemeClr val="tx1">
                    <a:lumMod val="50000"/>
                    <a:lumOff val="50000"/>
                  </a:schemeClr>
                </a:solidFill>
                <a:latin typeface="Meiryo" panose="020B0604030504040204" pitchFamily="34" charset="-128"/>
                <a:ea typeface="Meiryo" panose="020B0604030504040204" pitchFamily="34" charset="-128"/>
              </a:rPr>
              <a:t> </a:t>
            </a:r>
            <a:r>
              <a:rPr lang="en-US" altLang="ko-KR" sz="800" kern="1000" spc="-60" dirty="0">
                <a:solidFill>
                  <a:schemeClr val="tx1">
                    <a:lumMod val="50000"/>
                    <a:lumOff val="50000"/>
                  </a:schemeClr>
                </a:solidFill>
                <a:latin typeface="Meiryo" panose="020B0604030504040204" pitchFamily="34" charset="-128"/>
                <a:ea typeface="Meiryo" panose="020B0604030504040204" pitchFamily="34" charset="-128"/>
              </a:rPr>
              <a:t>CH.16</a:t>
            </a:r>
            <a:r>
              <a:rPr lang="ko-KR" altLang="en-US" sz="800" kern="1000" spc="-60" dirty="0" err="1">
                <a:solidFill>
                  <a:schemeClr val="tx1">
                    <a:lumMod val="50000"/>
                    <a:lumOff val="50000"/>
                  </a:schemeClr>
                </a:solidFill>
                <a:latin typeface="Meiryo" panose="020B0604030504040204" pitchFamily="34" charset="-128"/>
                <a:ea typeface="Meiryo" panose="020B0604030504040204" pitchFamily="34" charset="-128"/>
              </a:rPr>
              <a:t>を</a:t>
            </a:r>
            <a:r>
              <a:rPr lang="en-US" altLang="ko-KR" sz="800" kern="1000" spc="-60" dirty="0">
                <a:solidFill>
                  <a:schemeClr val="tx1">
                    <a:lumMod val="50000"/>
                    <a:lumOff val="50000"/>
                  </a:schemeClr>
                </a:solidFill>
                <a:latin typeface="Meiryo" panose="020B0604030504040204" pitchFamily="34" charset="-128"/>
                <a:ea typeface="Meiryo" panose="020B0604030504040204" pitchFamily="34" charset="-128"/>
              </a:rPr>
              <a:t>10:00~10:59</a:t>
            </a:r>
            <a:r>
              <a:rPr lang="ko-KR" altLang="en-US" sz="800" kern="1000" spc="-60" dirty="0" err="1">
                <a:solidFill>
                  <a:schemeClr val="tx1">
                    <a:lumMod val="50000"/>
                    <a:lumOff val="50000"/>
                  </a:schemeClr>
                </a:solidFill>
                <a:latin typeface="Meiryo" panose="020B0604030504040204" pitchFamily="34" charset="-128"/>
                <a:ea typeface="Meiryo" panose="020B0604030504040204" pitchFamily="34" charset="-128"/>
              </a:rPr>
              <a:t>帯に</a:t>
            </a:r>
            <a:r>
              <a:rPr lang="en-US" altLang="ko-KR" sz="800" kern="1000" spc="-60" dirty="0">
                <a:solidFill>
                  <a:schemeClr val="tx1">
                    <a:lumMod val="50000"/>
                    <a:lumOff val="50000"/>
                  </a:schemeClr>
                </a:solidFill>
                <a:latin typeface="Meiryo" panose="020B0604030504040204" pitchFamily="34" charset="-128"/>
                <a:ea typeface="Meiryo" panose="020B0604030504040204" pitchFamily="34" charset="-128"/>
              </a:rPr>
              <a:t>3.5</a:t>
            </a:r>
            <a:r>
              <a:rPr lang="ko-KR" altLang="en-US" sz="800" kern="1000" spc="-60" dirty="0" err="1">
                <a:solidFill>
                  <a:schemeClr val="tx1">
                    <a:lumMod val="50000"/>
                    <a:lumOff val="50000"/>
                  </a:schemeClr>
                </a:solidFill>
                <a:latin typeface="Meiryo" panose="020B0604030504040204" pitchFamily="34" charset="-128"/>
                <a:ea typeface="Meiryo" panose="020B0604030504040204" pitchFamily="34" charset="-128"/>
              </a:rPr>
              <a:t>秒以上持続的視聴した有効視聴者</a:t>
            </a:r>
            <a:r>
              <a:rPr lang="ko-KR" altLang="en-US" sz="800" kern="1000" spc="-60" dirty="0">
                <a:solidFill>
                  <a:schemeClr val="tx1">
                    <a:lumMod val="50000"/>
                    <a:lumOff val="50000"/>
                  </a:schemeClr>
                </a:solidFill>
                <a:latin typeface="Meiryo" panose="020B0604030504040204" pitchFamily="34" charset="-128"/>
                <a:ea typeface="Meiryo" panose="020B0604030504040204" pitchFamily="34" charset="-128"/>
              </a:rPr>
              <a:t> </a:t>
            </a:r>
            <a:endParaRPr lang="en-US" altLang="ko-KR" sz="800" kern="1000" spc="-60" dirty="0">
              <a:solidFill>
                <a:schemeClr val="tx1">
                  <a:lumMod val="50000"/>
                  <a:lumOff val="50000"/>
                </a:schemeClr>
              </a:solidFill>
              <a:latin typeface="맑은 고딕" panose="020B0503020000020004" pitchFamily="50" charset="-127"/>
              <a:ea typeface="맑은 고딕" panose="020B0503020000020004" pitchFamily="50" charset="-127"/>
            </a:endParaRPr>
          </a:p>
        </p:txBody>
      </p:sp>
      <p:grpSp>
        <p:nvGrpSpPr>
          <p:cNvPr id="5" name="그룹 4"/>
          <p:cNvGrpSpPr/>
          <p:nvPr/>
        </p:nvGrpSpPr>
        <p:grpSpPr>
          <a:xfrm>
            <a:off x="3921309" y="4275683"/>
            <a:ext cx="1256361" cy="280986"/>
            <a:chOff x="3921309" y="4359527"/>
            <a:chExt cx="1463739" cy="280986"/>
          </a:xfrm>
          <a:solidFill>
            <a:srgbClr val="38137B"/>
          </a:solidFill>
        </p:grpSpPr>
        <p:sp>
          <p:nvSpPr>
            <p:cNvPr id="110" name="모서리가 둥근 직사각형 109"/>
            <p:cNvSpPr/>
            <p:nvPr/>
          </p:nvSpPr>
          <p:spPr>
            <a:xfrm>
              <a:off x="4163898" y="4359527"/>
              <a:ext cx="1221150" cy="28098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b="1" kern="1000" spc="-60">
                  <a:solidFill>
                    <a:srgbClr val="A774CA"/>
                  </a:solidFill>
                  <a:latin typeface="Meiryo" panose="020B0604030504040204" pitchFamily="34" charset="-128"/>
                  <a:ea typeface="Meiryo" panose="020B0604030504040204" pitchFamily="34" charset="-128"/>
                </a:rPr>
                <a:t>T</a:t>
              </a:r>
              <a:r>
                <a:rPr lang="ko-KR" altLang="en-US" sz="800" b="1" kern="1000" spc="-60">
                  <a:solidFill>
                    <a:srgbClr val="A774CA"/>
                  </a:solidFill>
                  <a:latin typeface="Meiryo" panose="020B0604030504040204" pitchFamily="34" charset="-128"/>
                  <a:ea typeface="Meiryo" panose="020B0604030504040204" pitchFamily="34" charset="-128"/>
                </a:rPr>
                <a:t> </a:t>
              </a:r>
              <a:r>
                <a:rPr lang="ja-JP" altLang="en-US" sz="800" b="1" kern="1000" spc="-60">
                  <a:solidFill>
                    <a:schemeClr val="bg1"/>
                  </a:solidFill>
                  <a:latin typeface="Meiryo" panose="020B0604030504040204" pitchFamily="34" charset="-128"/>
                  <a:ea typeface="Meiryo" panose="020B0604030504040204" pitchFamily="34" charset="-128"/>
                </a:rPr>
                <a:t>飲料キャンペーン</a:t>
              </a:r>
              <a:endParaRPr lang="en-US" altLang="ja-JP" sz="800" b="1" kern="1000" spc="-60">
                <a:solidFill>
                  <a:schemeClr val="bg1"/>
                </a:solidFill>
                <a:latin typeface="Meiryo" panose="020B0604030504040204" pitchFamily="34" charset="-128"/>
                <a:ea typeface="Meiryo" panose="020B0604030504040204" pitchFamily="34" charset="-128"/>
              </a:endParaRPr>
            </a:p>
            <a:p>
              <a:r>
                <a:rPr kumimoji="1" lang="ja-JP" altLang="en-US" sz="800" b="1" kern="1000" spc="-60">
                  <a:solidFill>
                    <a:schemeClr val="bg1"/>
                  </a:solidFill>
                  <a:latin typeface="Meiryo" panose="020B0604030504040204" pitchFamily="34" charset="-128"/>
                  <a:ea typeface="Meiryo" panose="020B0604030504040204" pitchFamily="34" charset="-128"/>
                </a:rPr>
                <a:t>ターゲティング</a:t>
              </a:r>
              <a:endParaRPr kumimoji="1" lang="ja-JP" altLang="en-US" sz="800" b="1">
                <a:solidFill>
                  <a:schemeClr val="bg1"/>
                </a:solidFill>
                <a:latin typeface="Meiryo" panose="020B0604030504040204" pitchFamily="34" charset="-128"/>
                <a:ea typeface="Meiryo" panose="020B0604030504040204" pitchFamily="34" charset="-128"/>
              </a:endParaRPr>
            </a:p>
          </p:txBody>
        </p:sp>
        <p:sp>
          <p:nvSpPr>
            <p:cNvPr id="111" name="이등변 삼각형 110"/>
            <p:cNvSpPr/>
            <p:nvPr/>
          </p:nvSpPr>
          <p:spPr>
            <a:xfrm rot="16200000">
              <a:off x="4027231" y="4331774"/>
              <a:ext cx="78103" cy="289947"/>
            </a:xfrm>
            <a:prstGeom prst="triangle">
              <a:avLst>
                <a:gd name="adj" fmla="val 469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latin typeface="맑은 고딕" panose="020B0503020000020004" pitchFamily="50" charset="-127"/>
                <a:ea typeface="맑은 고딕" panose="020B0503020000020004" pitchFamily="50" charset="-127"/>
              </a:endParaRPr>
            </a:p>
          </p:txBody>
        </p:sp>
      </p:grpSp>
      <p:grpSp>
        <p:nvGrpSpPr>
          <p:cNvPr id="6" name="그룹 5"/>
          <p:cNvGrpSpPr/>
          <p:nvPr/>
        </p:nvGrpSpPr>
        <p:grpSpPr>
          <a:xfrm>
            <a:off x="1039141" y="3860798"/>
            <a:ext cx="1250261" cy="350648"/>
            <a:chOff x="1039141" y="3944646"/>
            <a:chExt cx="1102789" cy="350648"/>
          </a:xfrm>
          <a:solidFill>
            <a:srgbClr val="0C2153"/>
          </a:solidFill>
        </p:grpSpPr>
        <p:sp>
          <p:nvSpPr>
            <p:cNvPr id="4" name="이등변 삼각형 3"/>
            <p:cNvSpPr/>
            <p:nvPr/>
          </p:nvSpPr>
          <p:spPr>
            <a:xfrm rot="7774482">
              <a:off x="1241052" y="4104196"/>
              <a:ext cx="100744" cy="2814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맑은 고딕" panose="020B0503020000020004" pitchFamily="50" charset="-127"/>
                <a:ea typeface="맑은 고딕" panose="020B0503020000020004" pitchFamily="50" charset="-127"/>
              </a:endParaRPr>
            </a:p>
          </p:txBody>
        </p:sp>
        <p:sp>
          <p:nvSpPr>
            <p:cNvPr id="3" name="모서리가 둥근 직사각형 2"/>
            <p:cNvSpPr/>
            <p:nvPr/>
          </p:nvSpPr>
          <p:spPr>
            <a:xfrm>
              <a:off x="1039141" y="3944646"/>
              <a:ext cx="1102789" cy="2809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800" b="1" kern="1000" spc="-60" dirty="0">
                  <a:solidFill>
                    <a:srgbClr val="2FC0AC"/>
                  </a:solidFill>
                  <a:latin typeface="Meiryo" panose="020B0604030504040204" pitchFamily="34" charset="-128"/>
                  <a:ea typeface="Meiryo" panose="020B0604030504040204" pitchFamily="34" charset="-128"/>
                </a:rPr>
                <a:t>P</a:t>
              </a:r>
              <a:r>
                <a:rPr lang="en-US" altLang="ko-KR" sz="800" b="1" kern="1000" spc="-60" dirty="0">
                  <a:solidFill>
                    <a:srgbClr val="A774CA"/>
                  </a:solidFill>
                  <a:latin typeface="Meiryo" panose="020B0604030504040204" pitchFamily="34" charset="-128"/>
                  <a:ea typeface="Meiryo" panose="020B0604030504040204" pitchFamily="34" charset="-128"/>
                </a:rPr>
                <a:t> </a:t>
              </a:r>
              <a:r>
                <a:rPr lang="ja-JP" altLang="en-US" sz="800" b="1" kern="1000" spc="-60">
                  <a:solidFill>
                    <a:schemeClr val="bg1"/>
                  </a:solidFill>
                  <a:latin typeface="Meiryo" panose="020B0604030504040204" pitchFamily="34" charset="-128"/>
                  <a:ea typeface="Meiryo" panose="020B0604030504040204" pitchFamily="34" charset="-128"/>
                </a:rPr>
                <a:t>飲料キャンペーン</a:t>
              </a:r>
              <a:endParaRPr lang="en-US" altLang="ja-JP" sz="800" b="1" kern="1000" spc="-60" dirty="0">
                <a:solidFill>
                  <a:schemeClr val="bg1"/>
                </a:solidFill>
                <a:latin typeface="Meiryo" panose="020B0604030504040204" pitchFamily="34" charset="-128"/>
                <a:ea typeface="Meiryo" panose="020B0604030504040204" pitchFamily="34" charset="-128"/>
              </a:endParaRPr>
            </a:p>
            <a:p>
              <a:r>
                <a:rPr kumimoji="1" lang="ja-JP" altLang="en-US" sz="800" b="1" kern="1000" spc="-60">
                  <a:solidFill>
                    <a:schemeClr val="bg1"/>
                  </a:solidFill>
                  <a:latin typeface="Meiryo" panose="020B0604030504040204" pitchFamily="34" charset="-128"/>
                  <a:ea typeface="Meiryo" panose="020B0604030504040204" pitchFamily="34" charset="-128"/>
                </a:rPr>
                <a:t>ターゲティング</a:t>
              </a:r>
              <a:endParaRPr kumimoji="1" lang="ja-JP" altLang="en-US" sz="800" b="1">
                <a:solidFill>
                  <a:schemeClr val="bg1"/>
                </a:solidFill>
                <a:latin typeface="Meiryo" panose="020B0604030504040204" pitchFamily="34" charset="-128"/>
                <a:ea typeface="Meiryo" panose="020B0604030504040204" pitchFamily="34" charset="-128"/>
              </a:endParaRPr>
            </a:p>
          </p:txBody>
        </p:sp>
      </p:grpSp>
      <p:grpSp>
        <p:nvGrpSpPr>
          <p:cNvPr id="8" name="그룹 7"/>
          <p:cNvGrpSpPr/>
          <p:nvPr/>
        </p:nvGrpSpPr>
        <p:grpSpPr>
          <a:xfrm>
            <a:off x="2288418" y="4161075"/>
            <a:ext cx="957878" cy="620610"/>
            <a:chOff x="1208361" y="5293589"/>
            <a:chExt cx="957878" cy="620610"/>
          </a:xfrm>
        </p:grpSpPr>
        <p:grpSp>
          <p:nvGrpSpPr>
            <p:cNvPr id="120" name="그룹 119"/>
            <p:cNvGrpSpPr/>
            <p:nvPr/>
          </p:nvGrpSpPr>
          <p:grpSpPr>
            <a:xfrm>
              <a:off x="1461442" y="5751161"/>
              <a:ext cx="445468" cy="163038"/>
              <a:chOff x="1079737" y="4335490"/>
              <a:chExt cx="766665" cy="288032"/>
            </a:xfrm>
          </p:grpSpPr>
          <p:cxnSp>
            <p:nvCxnSpPr>
              <p:cNvPr id="125" name="직선 연결선 124"/>
              <p:cNvCxnSpPr/>
              <p:nvPr/>
            </p:nvCxnSpPr>
            <p:spPr>
              <a:xfrm flipV="1">
                <a:off x="1079737" y="4335490"/>
                <a:ext cx="336500" cy="288032"/>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9" name="직선 연결선 128"/>
              <p:cNvCxnSpPr/>
              <p:nvPr/>
            </p:nvCxnSpPr>
            <p:spPr>
              <a:xfrm flipH="1" flipV="1">
                <a:off x="1509902" y="4335490"/>
                <a:ext cx="336500" cy="288032"/>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24" name="모서리가 둥근 직사각형 123"/>
            <p:cNvSpPr/>
            <p:nvPr/>
          </p:nvSpPr>
          <p:spPr>
            <a:xfrm>
              <a:off x="1208361" y="5299503"/>
              <a:ext cx="951631" cy="520819"/>
            </a:xfrm>
            <a:prstGeom prst="roundRect">
              <a:avLst>
                <a:gd name="adj" fmla="val 5189"/>
              </a:avLst>
            </a:prstGeom>
            <a:blipFill>
              <a:blip r:embed="rId5" cstate="print">
                <a:extLst>
                  <a:ext uri="{28A0092B-C50C-407E-A947-70E740481C1C}">
                    <a14:useLocalDpi xmlns:a14="http://schemas.microsoft.com/office/drawing/2010/main"/>
                  </a:ext>
                </a:extLst>
              </a:blip>
              <a:stretch>
                <a:fillRect/>
              </a:stretch>
            </a:bli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맑은 고딕" panose="020B0503020000020004" pitchFamily="50" charset="-127"/>
                <a:ea typeface="맑은 고딕" panose="020B0503020000020004" pitchFamily="50" charset="-127"/>
              </a:endParaRPr>
            </a:p>
          </p:txBody>
        </p:sp>
        <p:sp>
          <p:nvSpPr>
            <p:cNvPr id="131" name="모서리가 둥근 직사각형 130"/>
            <p:cNvSpPr/>
            <p:nvPr/>
          </p:nvSpPr>
          <p:spPr>
            <a:xfrm>
              <a:off x="1209345" y="5293589"/>
              <a:ext cx="956894" cy="523700"/>
            </a:xfrm>
            <a:prstGeom prst="roundRect">
              <a:avLst>
                <a:gd name="adj" fmla="val 5189"/>
              </a:avLst>
            </a:prstGeom>
            <a:blipFill>
              <a:blip r:embed="rId6" cstate="print">
                <a:extLst>
                  <a:ext uri="{28A0092B-C50C-407E-A947-70E740481C1C}">
                    <a14:useLocalDpi xmlns:a14="http://schemas.microsoft.com/office/drawing/2010/main"/>
                  </a:ext>
                </a:extLst>
              </a:blip>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맑은 고딕" panose="020B0503020000020004" pitchFamily="50" charset="-127"/>
                <a:ea typeface="맑은 고딕" panose="020B0503020000020004" pitchFamily="50" charset="-127"/>
              </a:endParaRPr>
            </a:p>
          </p:txBody>
        </p:sp>
      </p:grpSp>
      <p:grpSp>
        <p:nvGrpSpPr>
          <p:cNvPr id="7" name="그룹 6"/>
          <p:cNvGrpSpPr/>
          <p:nvPr/>
        </p:nvGrpSpPr>
        <p:grpSpPr>
          <a:xfrm>
            <a:off x="4570519" y="4676564"/>
            <a:ext cx="957878" cy="620610"/>
            <a:chOff x="2213605" y="5293589"/>
            <a:chExt cx="957878" cy="620610"/>
          </a:xfrm>
        </p:grpSpPr>
        <p:grpSp>
          <p:nvGrpSpPr>
            <p:cNvPr id="139" name="그룹 138"/>
            <p:cNvGrpSpPr/>
            <p:nvPr/>
          </p:nvGrpSpPr>
          <p:grpSpPr>
            <a:xfrm>
              <a:off x="2466686" y="5751161"/>
              <a:ext cx="445468" cy="163038"/>
              <a:chOff x="1079737" y="4335490"/>
              <a:chExt cx="766665" cy="288032"/>
            </a:xfrm>
          </p:grpSpPr>
          <p:cxnSp>
            <p:nvCxnSpPr>
              <p:cNvPr id="140" name="직선 연결선 139"/>
              <p:cNvCxnSpPr/>
              <p:nvPr/>
            </p:nvCxnSpPr>
            <p:spPr>
              <a:xfrm flipV="1">
                <a:off x="1079737" y="4335490"/>
                <a:ext cx="336500" cy="288032"/>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1" name="직선 연결선 140"/>
              <p:cNvCxnSpPr/>
              <p:nvPr/>
            </p:nvCxnSpPr>
            <p:spPr>
              <a:xfrm flipH="1" flipV="1">
                <a:off x="1509902" y="4335490"/>
                <a:ext cx="336500" cy="288032"/>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42" name="모서리가 둥근 직사각형 141"/>
            <p:cNvSpPr/>
            <p:nvPr/>
          </p:nvSpPr>
          <p:spPr>
            <a:xfrm>
              <a:off x="2213605" y="5299503"/>
              <a:ext cx="951631" cy="520819"/>
            </a:xfrm>
            <a:prstGeom prst="roundRect">
              <a:avLst>
                <a:gd name="adj" fmla="val 5189"/>
              </a:avLst>
            </a:prstGeom>
            <a:blipFill>
              <a:blip r:embed="rId7" cstate="print">
                <a:extLst>
                  <a:ext uri="{28A0092B-C50C-407E-A947-70E740481C1C}">
                    <a14:useLocalDpi xmlns:a14="http://schemas.microsoft.com/office/drawing/2010/main"/>
                  </a:ext>
                </a:extLst>
              </a:blip>
              <a:stretch>
                <a:fillRect/>
              </a:stretch>
            </a:bli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맑은 고딕" panose="020B0503020000020004" pitchFamily="50" charset="-127"/>
                <a:ea typeface="맑은 고딕" panose="020B0503020000020004" pitchFamily="50" charset="-127"/>
              </a:endParaRPr>
            </a:p>
          </p:txBody>
        </p:sp>
        <p:sp>
          <p:nvSpPr>
            <p:cNvPr id="143" name="모서리가 둥근 직사각형 142"/>
            <p:cNvSpPr/>
            <p:nvPr/>
          </p:nvSpPr>
          <p:spPr>
            <a:xfrm>
              <a:off x="2214589" y="5293589"/>
              <a:ext cx="956894" cy="523700"/>
            </a:xfrm>
            <a:prstGeom prst="roundRect">
              <a:avLst>
                <a:gd name="adj" fmla="val 5189"/>
              </a:avLst>
            </a:prstGeom>
            <a:blipFill>
              <a:blip r:embed="rId6" cstate="print">
                <a:extLst>
                  <a:ext uri="{28A0092B-C50C-407E-A947-70E740481C1C}">
                    <a14:useLocalDpi xmlns:a14="http://schemas.microsoft.com/office/drawing/2010/main"/>
                  </a:ext>
                </a:extLst>
              </a:blip>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맑은 고딕" panose="020B0503020000020004" pitchFamily="50" charset="-127"/>
                <a:ea typeface="맑은 고딕" panose="020B0503020000020004" pitchFamily="50" charset="-127"/>
              </a:endParaRPr>
            </a:p>
          </p:txBody>
        </p:sp>
      </p:grpSp>
      <p:grpSp>
        <p:nvGrpSpPr>
          <p:cNvPr id="155" name="그룹 154"/>
          <p:cNvGrpSpPr/>
          <p:nvPr/>
        </p:nvGrpSpPr>
        <p:grpSpPr>
          <a:xfrm>
            <a:off x="4570519" y="3553028"/>
            <a:ext cx="957878" cy="620610"/>
            <a:chOff x="1208361" y="5293589"/>
            <a:chExt cx="957878" cy="620610"/>
          </a:xfrm>
        </p:grpSpPr>
        <p:grpSp>
          <p:nvGrpSpPr>
            <p:cNvPr id="167" name="그룹 166"/>
            <p:cNvGrpSpPr/>
            <p:nvPr/>
          </p:nvGrpSpPr>
          <p:grpSpPr>
            <a:xfrm>
              <a:off x="1461442" y="5751161"/>
              <a:ext cx="445468" cy="163038"/>
              <a:chOff x="1079737" y="4335490"/>
              <a:chExt cx="766665" cy="288032"/>
            </a:xfrm>
          </p:grpSpPr>
          <p:cxnSp>
            <p:nvCxnSpPr>
              <p:cNvPr id="192" name="직선 연결선 191"/>
              <p:cNvCxnSpPr/>
              <p:nvPr/>
            </p:nvCxnSpPr>
            <p:spPr>
              <a:xfrm flipV="1">
                <a:off x="1079737" y="4335490"/>
                <a:ext cx="336500" cy="288032"/>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5" name="직선 연결선 194"/>
              <p:cNvCxnSpPr/>
              <p:nvPr/>
            </p:nvCxnSpPr>
            <p:spPr>
              <a:xfrm flipH="1" flipV="1">
                <a:off x="1509902" y="4335490"/>
                <a:ext cx="336500" cy="288032"/>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84" name="모서리가 둥근 직사각형 183"/>
            <p:cNvSpPr/>
            <p:nvPr/>
          </p:nvSpPr>
          <p:spPr>
            <a:xfrm>
              <a:off x="1208361" y="5299503"/>
              <a:ext cx="951631" cy="520819"/>
            </a:xfrm>
            <a:prstGeom prst="roundRect">
              <a:avLst>
                <a:gd name="adj" fmla="val 5189"/>
              </a:avLst>
            </a:prstGeom>
            <a:blipFill>
              <a:blip r:embed="rId5" cstate="print">
                <a:extLst>
                  <a:ext uri="{28A0092B-C50C-407E-A947-70E740481C1C}">
                    <a14:useLocalDpi xmlns:a14="http://schemas.microsoft.com/office/drawing/2010/main"/>
                  </a:ext>
                </a:extLst>
              </a:blip>
              <a:stretch>
                <a:fillRect/>
              </a:stretch>
            </a:bli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맑은 고딕" panose="020B0503020000020004" pitchFamily="50" charset="-127"/>
                <a:ea typeface="맑은 고딕" panose="020B0503020000020004" pitchFamily="50" charset="-127"/>
              </a:endParaRPr>
            </a:p>
          </p:txBody>
        </p:sp>
        <p:sp>
          <p:nvSpPr>
            <p:cNvPr id="185" name="모서리가 둥근 직사각형 184"/>
            <p:cNvSpPr/>
            <p:nvPr/>
          </p:nvSpPr>
          <p:spPr>
            <a:xfrm>
              <a:off x="1209345" y="5293589"/>
              <a:ext cx="956894" cy="523700"/>
            </a:xfrm>
            <a:prstGeom prst="roundRect">
              <a:avLst>
                <a:gd name="adj" fmla="val 5189"/>
              </a:avLst>
            </a:prstGeom>
            <a:blipFill>
              <a:blip r:embed="rId6" cstate="print">
                <a:extLst>
                  <a:ext uri="{28A0092B-C50C-407E-A947-70E740481C1C}">
                    <a14:useLocalDpi xmlns:a14="http://schemas.microsoft.com/office/drawing/2010/main"/>
                  </a:ext>
                </a:extLst>
              </a:blip>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맑은 고딕" panose="020B0503020000020004" pitchFamily="50" charset="-127"/>
                <a:ea typeface="맑은 고딕" panose="020B0503020000020004" pitchFamily="50" charset="-127"/>
              </a:endParaRPr>
            </a:p>
          </p:txBody>
        </p:sp>
      </p:grpSp>
      <p:grpSp>
        <p:nvGrpSpPr>
          <p:cNvPr id="197" name="그룹 196"/>
          <p:cNvGrpSpPr/>
          <p:nvPr/>
        </p:nvGrpSpPr>
        <p:grpSpPr>
          <a:xfrm>
            <a:off x="5789293" y="3553028"/>
            <a:ext cx="957878" cy="620610"/>
            <a:chOff x="1208361" y="5293589"/>
            <a:chExt cx="957878" cy="620610"/>
          </a:xfrm>
        </p:grpSpPr>
        <p:grpSp>
          <p:nvGrpSpPr>
            <p:cNvPr id="198" name="그룹 197"/>
            <p:cNvGrpSpPr/>
            <p:nvPr/>
          </p:nvGrpSpPr>
          <p:grpSpPr>
            <a:xfrm>
              <a:off x="1461442" y="5751161"/>
              <a:ext cx="445468" cy="163038"/>
              <a:chOff x="1079737" y="4335490"/>
              <a:chExt cx="766665" cy="288032"/>
            </a:xfrm>
          </p:grpSpPr>
          <p:cxnSp>
            <p:nvCxnSpPr>
              <p:cNvPr id="201" name="직선 연결선 200"/>
              <p:cNvCxnSpPr/>
              <p:nvPr/>
            </p:nvCxnSpPr>
            <p:spPr>
              <a:xfrm flipV="1">
                <a:off x="1079737" y="4335490"/>
                <a:ext cx="336500" cy="288032"/>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2" name="직선 연결선 201"/>
              <p:cNvCxnSpPr/>
              <p:nvPr/>
            </p:nvCxnSpPr>
            <p:spPr>
              <a:xfrm flipH="1" flipV="1">
                <a:off x="1509902" y="4335490"/>
                <a:ext cx="336500" cy="288032"/>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99" name="모서리가 둥근 직사각형 198"/>
            <p:cNvSpPr/>
            <p:nvPr/>
          </p:nvSpPr>
          <p:spPr>
            <a:xfrm>
              <a:off x="1208361" y="5299503"/>
              <a:ext cx="951631" cy="520819"/>
            </a:xfrm>
            <a:prstGeom prst="roundRect">
              <a:avLst>
                <a:gd name="adj" fmla="val 5189"/>
              </a:avLst>
            </a:prstGeom>
            <a:blipFill>
              <a:blip r:embed="rId5" cstate="print">
                <a:extLst>
                  <a:ext uri="{28A0092B-C50C-407E-A947-70E740481C1C}">
                    <a14:useLocalDpi xmlns:a14="http://schemas.microsoft.com/office/drawing/2010/main"/>
                  </a:ext>
                </a:extLst>
              </a:blip>
              <a:stretch>
                <a:fillRect/>
              </a:stretch>
            </a:bli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맑은 고딕" panose="020B0503020000020004" pitchFamily="50" charset="-127"/>
                <a:ea typeface="맑은 고딕" panose="020B0503020000020004" pitchFamily="50" charset="-127"/>
              </a:endParaRPr>
            </a:p>
          </p:txBody>
        </p:sp>
        <p:sp>
          <p:nvSpPr>
            <p:cNvPr id="200" name="모서리가 둥근 직사각형 199"/>
            <p:cNvSpPr/>
            <p:nvPr/>
          </p:nvSpPr>
          <p:spPr>
            <a:xfrm>
              <a:off x="1209345" y="5293589"/>
              <a:ext cx="956894" cy="523700"/>
            </a:xfrm>
            <a:prstGeom prst="roundRect">
              <a:avLst>
                <a:gd name="adj" fmla="val 5189"/>
              </a:avLst>
            </a:prstGeom>
            <a:blipFill>
              <a:blip r:embed="rId6" cstate="print">
                <a:extLst>
                  <a:ext uri="{28A0092B-C50C-407E-A947-70E740481C1C}">
                    <a14:useLocalDpi xmlns:a14="http://schemas.microsoft.com/office/drawing/2010/main"/>
                  </a:ext>
                </a:extLst>
              </a:blip>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맑은 고딕" panose="020B0503020000020004" pitchFamily="50" charset="-127"/>
                <a:ea typeface="맑은 고딕" panose="020B0503020000020004" pitchFamily="50" charset="-127"/>
              </a:endParaRPr>
            </a:p>
          </p:txBody>
        </p:sp>
      </p:grpSp>
      <p:grpSp>
        <p:nvGrpSpPr>
          <p:cNvPr id="209" name="그룹 208"/>
          <p:cNvGrpSpPr/>
          <p:nvPr/>
        </p:nvGrpSpPr>
        <p:grpSpPr>
          <a:xfrm>
            <a:off x="6391241" y="4676564"/>
            <a:ext cx="957878" cy="620610"/>
            <a:chOff x="2213605" y="5293589"/>
            <a:chExt cx="957878" cy="620610"/>
          </a:xfrm>
        </p:grpSpPr>
        <p:grpSp>
          <p:nvGrpSpPr>
            <p:cNvPr id="210" name="그룹 209"/>
            <p:cNvGrpSpPr/>
            <p:nvPr/>
          </p:nvGrpSpPr>
          <p:grpSpPr>
            <a:xfrm>
              <a:off x="2466686" y="5751161"/>
              <a:ext cx="445468" cy="163038"/>
              <a:chOff x="1079737" y="4335490"/>
              <a:chExt cx="766665" cy="288032"/>
            </a:xfrm>
          </p:grpSpPr>
          <p:cxnSp>
            <p:nvCxnSpPr>
              <p:cNvPr id="213" name="직선 연결선 212"/>
              <p:cNvCxnSpPr/>
              <p:nvPr/>
            </p:nvCxnSpPr>
            <p:spPr>
              <a:xfrm flipV="1">
                <a:off x="1079737" y="4335490"/>
                <a:ext cx="336500" cy="288032"/>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4" name="직선 연결선 213"/>
              <p:cNvCxnSpPr/>
              <p:nvPr/>
            </p:nvCxnSpPr>
            <p:spPr>
              <a:xfrm flipH="1" flipV="1">
                <a:off x="1509902" y="4335490"/>
                <a:ext cx="336500" cy="288032"/>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11" name="모서리가 둥근 직사각형 210"/>
            <p:cNvSpPr/>
            <p:nvPr/>
          </p:nvSpPr>
          <p:spPr>
            <a:xfrm>
              <a:off x="2213605" y="5299503"/>
              <a:ext cx="951631" cy="520819"/>
            </a:xfrm>
            <a:prstGeom prst="roundRect">
              <a:avLst>
                <a:gd name="adj" fmla="val 5189"/>
              </a:avLst>
            </a:prstGeom>
            <a:blipFill>
              <a:blip r:embed="rId7" cstate="print">
                <a:extLst>
                  <a:ext uri="{28A0092B-C50C-407E-A947-70E740481C1C}">
                    <a14:useLocalDpi xmlns:a14="http://schemas.microsoft.com/office/drawing/2010/main"/>
                  </a:ext>
                </a:extLst>
              </a:blip>
              <a:stretch>
                <a:fillRect/>
              </a:stretch>
            </a:bli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맑은 고딕" panose="020B0503020000020004" pitchFamily="50" charset="-127"/>
                <a:ea typeface="맑은 고딕" panose="020B0503020000020004" pitchFamily="50" charset="-127"/>
              </a:endParaRPr>
            </a:p>
          </p:txBody>
        </p:sp>
        <p:sp>
          <p:nvSpPr>
            <p:cNvPr id="212" name="모서리가 둥근 직사각형 211"/>
            <p:cNvSpPr/>
            <p:nvPr/>
          </p:nvSpPr>
          <p:spPr>
            <a:xfrm>
              <a:off x="2214589" y="5293589"/>
              <a:ext cx="956894" cy="523700"/>
            </a:xfrm>
            <a:prstGeom prst="roundRect">
              <a:avLst>
                <a:gd name="adj" fmla="val 5189"/>
              </a:avLst>
            </a:prstGeom>
            <a:blipFill>
              <a:blip r:embed="rId6" cstate="print">
                <a:extLst>
                  <a:ext uri="{28A0092B-C50C-407E-A947-70E740481C1C}">
                    <a14:useLocalDpi xmlns:a14="http://schemas.microsoft.com/office/drawing/2010/main"/>
                  </a:ext>
                </a:extLst>
              </a:blip>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맑은 고딕" panose="020B0503020000020004" pitchFamily="50" charset="-127"/>
                <a:ea typeface="맑은 고딕" panose="020B0503020000020004" pitchFamily="50" charset="-127"/>
              </a:endParaRPr>
            </a:p>
          </p:txBody>
        </p:sp>
      </p:grpSp>
      <p:grpSp>
        <p:nvGrpSpPr>
          <p:cNvPr id="215" name="그룹 214"/>
          <p:cNvGrpSpPr/>
          <p:nvPr/>
        </p:nvGrpSpPr>
        <p:grpSpPr>
          <a:xfrm>
            <a:off x="5295651" y="5676542"/>
            <a:ext cx="749822" cy="485810"/>
            <a:chOff x="2213605" y="5293589"/>
            <a:chExt cx="957878" cy="620610"/>
          </a:xfrm>
        </p:grpSpPr>
        <p:grpSp>
          <p:nvGrpSpPr>
            <p:cNvPr id="216" name="그룹 215"/>
            <p:cNvGrpSpPr/>
            <p:nvPr/>
          </p:nvGrpSpPr>
          <p:grpSpPr>
            <a:xfrm>
              <a:off x="2466686" y="5751161"/>
              <a:ext cx="445468" cy="163038"/>
              <a:chOff x="1079737" y="4335490"/>
              <a:chExt cx="766665" cy="288032"/>
            </a:xfrm>
          </p:grpSpPr>
          <p:cxnSp>
            <p:nvCxnSpPr>
              <p:cNvPr id="219" name="직선 연결선 218"/>
              <p:cNvCxnSpPr/>
              <p:nvPr/>
            </p:nvCxnSpPr>
            <p:spPr>
              <a:xfrm flipV="1">
                <a:off x="1079737" y="4335490"/>
                <a:ext cx="336500" cy="288032"/>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0" name="직선 연결선 219"/>
              <p:cNvCxnSpPr/>
              <p:nvPr/>
            </p:nvCxnSpPr>
            <p:spPr>
              <a:xfrm flipH="1" flipV="1">
                <a:off x="1509902" y="4335490"/>
                <a:ext cx="336500" cy="288032"/>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17" name="모서리가 둥근 직사각형 216"/>
            <p:cNvSpPr/>
            <p:nvPr/>
          </p:nvSpPr>
          <p:spPr>
            <a:xfrm>
              <a:off x="2213605" y="5299503"/>
              <a:ext cx="951631" cy="520819"/>
            </a:xfrm>
            <a:prstGeom prst="roundRect">
              <a:avLst>
                <a:gd name="adj" fmla="val 5189"/>
              </a:avLst>
            </a:prstGeom>
            <a:blipFill>
              <a:blip r:embed="rId8" cstate="print">
                <a:extLst>
                  <a:ext uri="{28A0092B-C50C-407E-A947-70E740481C1C}">
                    <a14:useLocalDpi xmlns:a14="http://schemas.microsoft.com/office/drawing/2010/main"/>
                  </a:ext>
                </a:extLst>
              </a:blip>
              <a:stretch>
                <a:fillRect/>
              </a:stretch>
            </a:bli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맑은 고딕" panose="020B0503020000020004" pitchFamily="50" charset="-127"/>
                <a:ea typeface="맑은 고딕" panose="020B0503020000020004" pitchFamily="50" charset="-127"/>
              </a:endParaRPr>
            </a:p>
          </p:txBody>
        </p:sp>
        <p:sp>
          <p:nvSpPr>
            <p:cNvPr id="218" name="모서리가 둥근 직사각형 217"/>
            <p:cNvSpPr/>
            <p:nvPr/>
          </p:nvSpPr>
          <p:spPr>
            <a:xfrm>
              <a:off x="2214589" y="5293589"/>
              <a:ext cx="956894" cy="523700"/>
            </a:xfrm>
            <a:prstGeom prst="roundRect">
              <a:avLst>
                <a:gd name="adj" fmla="val 5189"/>
              </a:avLst>
            </a:prstGeom>
            <a:blipFill>
              <a:blip r:embed="rId9" cstate="print">
                <a:extLst>
                  <a:ext uri="{28A0092B-C50C-407E-A947-70E740481C1C}">
                    <a14:useLocalDpi xmlns:a14="http://schemas.microsoft.com/office/drawing/2010/main"/>
                  </a:ext>
                </a:extLst>
              </a:blip>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맑은 고딕" panose="020B0503020000020004" pitchFamily="50" charset="-127"/>
                <a:ea typeface="맑은 고딕" panose="020B0503020000020004" pitchFamily="50" charset="-127"/>
              </a:endParaRPr>
            </a:p>
          </p:txBody>
        </p:sp>
      </p:grpSp>
      <p:grpSp>
        <p:nvGrpSpPr>
          <p:cNvPr id="228" name="그룹 227"/>
          <p:cNvGrpSpPr/>
          <p:nvPr/>
        </p:nvGrpSpPr>
        <p:grpSpPr>
          <a:xfrm>
            <a:off x="3428210" y="2744708"/>
            <a:ext cx="749822" cy="485810"/>
            <a:chOff x="1208361" y="5293589"/>
            <a:chExt cx="957878" cy="620610"/>
          </a:xfrm>
        </p:grpSpPr>
        <p:grpSp>
          <p:nvGrpSpPr>
            <p:cNvPr id="229" name="그룹 228"/>
            <p:cNvGrpSpPr/>
            <p:nvPr/>
          </p:nvGrpSpPr>
          <p:grpSpPr>
            <a:xfrm>
              <a:off x="1461442" y="5751161"/>
              <a:ext cx="445468" cy="163038"/>
              <a:chOff x="1079737" y="4335490"/>
              <a:chExt cx="766665" cy="288032"/>
            </a:xfrm>
          </p:grpSpPr>
          <p:cxnSp>
            <p:nvCxnSpPr>
              <p:cNvPr id="232" name="직선 연결선 231"/>
              <p:cNvCxnSpPr/>
              <p:nvPr/>
            </p:nvCxnSpPr>
            <p:spPr>
              <a:xfrm flipV="1">
                <a:off x="1079737" y="4335490"/>
                <a:ext cx="336500" cy="288032"/>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3" name="직선 연결선 232"/>
              <p:cNvCxnSpPr/>
              <p:nvPr/>
            </p:nvCxnSpPr>
            <p:spPr>
              <a:xfrm flipH="1" flipV="1">
                <a:off x="1509902" y="4335490"/>
                <a:ext cx="336500" cy="288032"/>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30" name="모서리가 둥근 직사각형 229"/>
            <p:cNvSpPr/>
            <p:nvPr/>
          </p:nvSpPr>
          <p:spPr>
            <a:xfrm>
              <a:off x="1208361" y="5299503"/>
              <a:ext cx="951631" cy="520819"/>
            </a:xfrm>
            <a:prstGeom prst="roundRect">
              <a:avLst>
                <a:gd name="adj" fmla="val 5189"/>
              </a:avLst>
            </a:prstGeom>
            <a:blipFill>
              <a:blip r:embed="rId10" cstate="print">
                <a:extLst>
                  <a:ext uri="{28A0092B-C50C-407E-A947-70E740481C1C}">
                    <a14:useLocalDpi xmlns:a14="http://schemas.microsoft.com/office/drawing/2010/main"/>
                  </a:ext>
                </a:extLst>
              </a:blip>
              <a:stretch>
                <a:fillRect/>
              </a:stretch>
            </a:bli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맑은 고딕" panose="020B0503020000020004" pitchFamily="50" charset="-127"/>
                <a:ea typeface="맑은 고딕" panose="020B0503020000020004" pitchFamily="50" charset="-127"/>
              </a:endParaRPr>
            </a:p>
          </p:txBody>
        </p:sp>
        <p:sp>
          <p:nvSpPr>
            <p:cNvPr id="231" name="모서리가 둥근 직사각형 230"/>
            <p:cNvSpPr/>
            <p:nvPr/>
          </p:nvSpPr>
          <p:spPr>
            <a:xfrm>
              <a:off x="1209345" y="5293589"/>
              <a:ext cx="956894" cy="523700"/>
            </a:xfrm>
            <a:prstGeom prst="roundRect">
              <a:avLst>
                <a:gd name="adj" fmla="val 5189"/>
              </a:avLst>
            </a:prstGeom>
            <a:blipFill>
              <a:blip r:embed="rId9" cstate="print">
                <a:extLst>
                  <a:ext uri="{28A0092B-C50C-407E-A947-70E740481C1C}">
                    <a14:useLocalDpi xmlns:a14="http://schemas.microsoft.com/office/drawing/2010/main"/>
                  </a:ext>
                </a:extLst>
              </a:blip>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맑은 고딕" panose="020B0503020000020004" pitchFamily="50" charset="-127"/>
                <a:ea typeface="맑은 고딕" panose="020B0503020000020004" pitchFamily="50" charset="-127"/>
              </a:endParaRPr>
            </a:p>
          </p:txBody>
        </p:sp>
      </p:grpSp>
      <p:sp>
        <p:nvSpPr>
          <p:cNvPr id="138" name="TextBox 137"/>
          <p:cNvSpPr txBox="1"/>
          <p:nvPr/>
        </p:nvSpPr>
        <p:spPr>
          <a:xfrm>
            <a:off x="479665" y="6132434"/>
            <a:ext cx="3456384" cy="207364"/>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ko-KR" altLang="en-US" sz="650" kern="1000" spc="-60" err="1">
                <a:solidFill>
                  <a:srgbClr val="FF0000"/>
                </a:solidFill>
                <a:latin typeface="Meiryo" panose="020B0604030504040204" pitchFamily="34" charset="-128"/>
                <a:ea typeface="Meiryo" panose="020B0604030504040204" pitchFamily="34" charset="-128"/>
              </a:rPr>
              <a:t>有効視聴者：ターゲット時間帯・チャンネル群で</a:t>
            </a:r>
            <a:r>
              <a:rPr lang="en-US" altLang="ko-KR" sz="650" kern="1000" spc="-60">
                <a:solidFill>
                  <a:srgbClr val="FF0000"/>
                </a:solidFill>
                <a:latin typeface="Meiryo" panose="020B0604030504040204" pitchFamily="34" charset="-128"/>
                <a:ea typeface="Meiryo" panose="020B0604030504040204" pitchFamily="34" charset="-128"/>
              </a:rPr>
              <a:t>3.5</a:t>
            </a:r>
            <a:r>
              <a:rPr lang="ko-KR" altLang="en-US" sz="650" kern="1000" spc="-60" err="1">
                <a:solidFill>
                  <a:srgbClr val="FF0000"/>
                </a:solidFill>
                <a:latin typeface="Meiryo" panose="020B0604030504040204" pitchFamily="34" charset="-128"/>
                <a:ea typeface="Meiryo" panose="020B0604030504040204" pitchFamily="34" charset="-128"/>
              </a:rPr>
              <a:t>秒以上持続的に視聴した視聴者</a:t>
            </a:r>
            <a:endParaRPr lang="en-US" altLang="ko-KR" sz="650" kern="1000" spc="-60">
              <a:solidFill>
                <a:srgbClr val="FF0000"/>
              </a:solidFill>
              <a:latin typeface="Meiryo" panose="020B0604030504040204" pitchFamily="34" charset="-128"/>
              <a:ea typeface="Meiryo" panose="020B0604030504040204" pitchFamily="34" charset="-128"/>
            </a:endParaRPr>
          </a:p>
        </p:txBody>
      </p:sp>
      <p:sp>
        <p:nvSpPr>
          <p:cNvPr id="2" name="슬라이드 번호 개체 틀 1"/>
          <p:cNvSpPr>
            <a:spLocks noGrp="1"/>
          </p:cNvSpPr>
          <p:nvPr>
            <p:ph type="sldNum" sz="quarter" idx="12"/>
          </p:nvPr>
        </p:nvSpPr>
        <p:spPr/>
        <p:txBody>
          <a:bodyPr/>
          <a:lstStyle/>
          <a:p>
            <a:fld id="{8F951D4C-3B6C-460F-A026-0D4BE52ED59D}" type="slidenum">
              <a:rPr lang="ko-KR" altLang="en-US" smtClean="0"/>
              <a:t>10</a:t>
            </a:fld>
            <a:endParaRPr lang="ko-KR" altLang="en-US"/>
          </a:p>
        </p:txBody>
      </p:sp>
    </p:spTree>
    <p:extLst>
      <p:ext uri="{BB962C8B-B14F-4D97-AF65-F5344CB8AC3E}">
        <p14:creationId xmlns:p14="http://schemas.microsoft.com/office/powerpoint/2010/main" val="58867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449041" y="801147"/>
            <a:ext cx="2511813" cy="474552"/>
          </a:xfrm>
          <a:prstGeom prst="rect">
            <a:avLst/>
          </a:prstGeom>
        </p:spPr>
        <p:txBody>
          <a:bodyPr vert="horz" lIns="91440" tIns="45720" rIns="91440" bIns="45720" rtlCol="0" anchor="b" anchorCtr="0">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ko-KR" altLang="en-US" sz="2400" b="1" err="1">
                <a:solidFill>
                  <a:srgbClr val="33609E"/>
                </a:solidFill>
                <a:latin typeface="Meiryo" panose="020B0604030504040204" pitchFamily="34" charset="-128"/>
                <a:ea typeface="Meiryo" panose="020B0604030504040204" pitchFamily="34" charset="-128"/>
              </a:rPr>
              <a:t>レポーティング</a:t>
            </a:r>
            <a:endParaRPr lang="en-US" altLang="ko-KR" sz="2400" b="1">
              <a:solidFill>
                <a:srgbClr val="33609E"/>
              </a:solidFill>
              <a:latin typeface="Meiryo" panose="020B0604030504040204" pitchFamily="34" charset="-128"/>
              <a:ea typeface="Meiryo" panose="020B0604030504040204" pitchFamily="34" charset="-128"/>
            </a:endParaRPr>
          </a:p>
        </p:txBody>
      </p:sp>
      <p:grpSp>
        <p:nvGrpSpPr>
          <p:cNvPr id="16" name="그룹 15"/>
          <p:cNvGrpSpPr/>
          <p:nvPr/>
        </p:nvGrpSpPr>
        <p:grpSpPr>
          <a:xfrm>
            <a:off x="2816545" y="763499"/>
            <a:ext cx="7052366" cy="608742"/>
            <a:chOff x="603093" y="1196808"/>
            <a:chExt cx="7052366" cy="608742"/>
          </a:xfrm>
        </p:grpSpPr>
        <p:sp>
          <p:nvSpPr>
            <p:cNvPr id="5" name="TextBox 4"/>
            <p:cNvSpPr txBox="1"/>
            <p:nvPr/>
          </p:nvSpPr>
          <p:spPr>
            <a:xfrm>
              <a:off x="742691" y="1315416"/>
              <a:ext cx="6912768" cy="490134"/>
            </a:xfrm>
            <a:prstGeom prst="rect">
              <a:avLst/>
            </a:prstGeom>
            <a:noFill/>
          </p:spPr>
          <p:txBody>
            <a:bodyPr wrap="square" rtlCol="0">
              <a:spAutoFit/>
            </a:bodyPr>
            <a:lstStyle/>
            <a:p>
              <a:pPr>
                <a:lnSpc>
                  <a:spcPct val="120000"/>
                </a:lnSpc>
              </a:pPr>
              <a:r>
                <a:rPr lang="ko-KR" altLang="en-US" sz="1100" kern="1000" spc="-60" err="1">
                  <a:solidFill>
                    <a:schemeClr val="tx1">
                      <a:lumMod val="50000"/>
                      <a:lumOff val="50000"/>
                    </a:schemeClr>
                  </a:solidFill>
                  <a:latin typeface="Meiryo" panose="020B0604030504040204" pitchFamily="34" charset="-128"/>
                  <a:ea typeface="Meiryo" panose="020B0604030504040204" pitchFamily="34" charset="-128"/>
                </a:rPr>
                <a:t>キャンペーンに対する広告執行内訳を分析し</a:t>
              </a:r>
              <a:r>
                <a:rPr lang="ko-KR" altLang="en-US" sz="1100" kern="1000" spc="-60">
                  <a:solidFill>
                    <a:schemeClr val="tx1">
                      <a:lumMod val="50000"/>
                      <a:lumOff val="50000"/>
                    </a:schemeClr>
                  </a:solidFill>
                  <a:latin typeface="Meiryo" panose="020B0604030504040204" pitchFamily="34" charset="-128"/>
                  <a:ea typeface="Meiryo" panose="020B0604030504040204" pitchFamily="34" charset="-128"/>
                </a:rPr>
                <a:t>、</a:t>
              </a:r>
              <a:endParaRPr lang="en-US" altLang="ko-KR" sz="1100" kern="1000" spc="-60">
                <a:solidFill>
                  <a:schemeClr val="tx1">
                    <a:lumMod val="50000"/>
                    <a:lumOff val="50000"/>
                  </a:schemeClr>
                </a:solidFill>
                <a:latin typeface="Meiryo" panose="020B0604030504040204" pitchFamily="34" charset="-128"/>
                <a:ea typeface="Meiryo" panose="020B0604030504040204" pitchFamily="34" charset="-128"/>
              </a:endParaRPr>
            </a:p>
            <a:p>
              <a:pPr>
                <a:lnSpc>
                  <a:spcPct val="120000"/>
                </a:lnSpc>
              </a:pPr>
              <a:r>
                <a:rPr lang="ko-KR" altLang="en-US" sz="1100" kern="1000" spc="-60" err="1">
                  <a:solidFill>
                    <a:schemeClr val="tx1">
                      <a:lumMod val="50000"/>
                      <a:lumOff val="50000"/>
                    </a:schemeClr>
                  </a:solidFill>
                  <a:latin typeface="Meiryo" panose="020B0604030504040204" pitchFamily="34" charset="-128"/>
                  <a:ea typeface="Meiryo" panose="020B0604030504040204" pitchFamily="34" charset="-128"/>
                </a:rPr>
                <a:t>累積インプレッション分析データと到達率分析データなどを提供</a:t>
              </a:r>
              <a:endParaRPr lang="en-US" altLang="ko-KR" sz="1100" kern="1000" spc="-60">
                <a:solidFill>
                  <a:schemeClr val="tx1">
                    <a:lumMod val="50000"/>
                    <a:lumOff val="50000"/>
                  </a:schemeClr>
                </a:solidFill>
                <a:latin typeface="Meiryo" panose="020B0604030504040204" pitchFamily="34" charset="-128"/>
                <a:ea typeface="Meiryo" panose="020B0604030504040204" pitchFamily="34" charset="-128"/>
              </a:endParaRPr>
            </a:p>
          </p:txBody>
        </p:sp>
        <p:cxnSp>
          <p:nvCxnSpPr>
            <p:cNvPr id="6" name="직선 연결선 5"/>
            <p:cNvCxnSpPr/>
            <p:nvPr/>
          </p:nvCxnSpPr>
          <p:spPr>
            <a:xfrm>
              <a:off x="603093" y="1196808"/>
              <a:ext cx="0" cy="504000"/>
            </a:xfrm>
            <a:prstGeom prst="line">
              <a:avLst/>
            </a:prstGeom>
            <a:ln>
              <a:solidFill>
                <a:srgbClr val="33609E"/>
              </a:solidFill>
            </a:ln>
          </p:spPr>
          <p:style>
            <a:lnRef idx="1">
              <a:schemeClr val="accent1"/>
            </a:lnRef>
            <a:fillRef idx="0">
              <a:schemeClr val="accent1"/>
            </a:fillRef>
            <a:effectRef idx="0">
              <a:schemeClr val="accent1"/>
            </a:effectRef>
            <a:fontRef idx="minor">
              <a:schemeClr val="tx1"/>
            </a:fontRef>
          </p:style>
        </p:cxnSp>
      </p:grpSp>
      <p:sp>
        <p:nvSpPr>
          <p:cNvPr id="14" name="이등변 삼각형 13"/>
          <p:cNvSpPr/>
          <p:nvPr/>
        </p:nvSpPr>
        <p:spPr>
          <a:xfrm rot="2036703">
            <a:off x="494546" y="2282540"/>
            <a:ext cx="637764" cy="549991"/>
          </a:xfrm>
          <a:prstGeom prst="triangle">
            <a:avLst/>
          </a:prstGeom>
          <a:solidFill>
            <a:srgbClr val="0C21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맑은 고딕" panose="020B0503020000020004" pitchFamily="50" charset="-127"/>
              <a:ea typeface="맑은 고딕" panose="020B0503020000020004" pitchFamily="50" charset="-127"/>
            </a:endParaRPr>
          </a:p>
        </p:txBody>
      </p:sp>
      <p:sp>
        <p:nvSpPr>
          <p:cNvPr id="2" name="실행 단추: 사용자 지정 6">
            <a:hlinkClick r:id="" action="ppaction://noaction" highlightClick="1"/>
          </p:cNvPr>
          <p:cNvSpPr/>
          <p:nvPr/>
        </p:nvSpPr>
        <p:spPr>
          <a:xfrm>
            <a:off x="634245" y="1988840"/>
            <a:ext cx="2428129" cy="3587054"/>
          </a:xfrm>
          <a:custGeom>
            <a:avLst/>
            <a:gdLst/>
            <a:ahLst/>
            <a:cxnLst/>
            <a:rect l="l" t="t" r="r" b="b"/>
            <a:pathLst>
              <a:path w="2022681" h="3600400">
                <a:moveTo>
                  <a:pt x="0" y="0"/>
                </a:moveTo>
                <a:lnTo>
                  <a:pt x="1808667" y="0"/>
                </a:lnTo>
                <a:lnTo>
                  <a:pt x="1808667" y="1676072"/>
                </a:lnTo>
                <a:lnTo>
                  <a:pt x="2022681" y="1800200"/>
                </a:lnTo>
                <a:lnTo>
                  <a:pt x="1808667" y="1924328"/>
                </a:lnTo>
                <a:lnTo>
                  <a:pt x="1808667" y="3600400"/>
                </a:lnTo>
                <a:lnTo>
                  <a:pt x="0" y="3600400"/>
                </a:lnTo>
                <a:close/>
              </a:path>
            </a:pathLst>
          </a:custGeom>
          <a:solidFill>
            <a:schemeClr val="bg1"/>
          </a:solidFill>
          <a:ln w="6350">
            <a:no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맑은 고딕" panose="020B0503020000020004" pitchFamily="50" charset="-127"/>
              <a:ea typeface="맑은 고딕" panose="020B0503020000020004" pitchFamily="50" charset="-127"/>
            </a:endParaRPr>
          </a:p>
        </p:txBody>
      </p:sp>
      <p:sp>
        <p:nvSpPr>
          <p:cNvPr id="8" name="직사각형 7"/>
          <p:cNvSpPr/>
          <p:nvPr/>
        </p:nvSpPr>
        <p:spPr>
          <a:xfrm>
            <a:off x="639875" y="2839590"/>
            <a:ext cx="2080877" cy="1458091"/>
          </a:xfrm>
          <a:prstGeom prst="rect">
            <a:avLst/>
          </a:prstGeom>
        </p:spPr>
        <p:txBody>
          <a:bodyPr wrap="square">
            <a:spAutoFit/>
          </a:bodyPr>
          <a:lstStyle/>
          <a:p>
            <a:pPr marL="285750" indent="-285750">
              <a:lnSpc>
                <a:spcPct val="150000"/>
              </a:lnSpc>
              <a:buFont typeface="Wingdings" pitchFamily="2" charset="2"/>
              <a:buChar char="u"/>
            </a:pPr>
            <a:r>
              <a:rPr lang="ja-JP" altLang="en-US" sz="1000" b="1">
                <a:solidFill>
                  <a:schemeClr val="tx1">
                    <a:lumMod val="85000"/>
                    <a:lumOff val="15000"/>
                  </a:schemeClr>
                </a:solidFill>
                <a:latin typeface="Meiryo" charset="-128"/>
                <a:ea typeface="Meiryo" charset="-128"/>
                <a:cs typeface="Meiryo" charset="-128"/>
              </a:rPr>
              <a:t>全体の実施現況</a:t>
            </a:r>
            <a:r>
              <a:rPr lang="en-US" altLang="ko-KR" sz="1000" b="1">
                <a:solidFill>
                  <a:schemeClr val="tx1">
                    <a:lumMod val="85000"/>
                    <a:lumOff val="15000"/>
                  </a:schemeClr>
                </a:solidFill>
                <a:latin typeface="Meiryo" charset="-128"/>
                <a:ea typeface="Meiryo" charset="-128"/>
                <a:cs typeface="Meiryo" charset="-128"/>
              </a:rPr>
              <a:t>Summary</a:t>
            </a:r>
          </a:p>
          <a:p>
            <a:pPr marL="285750" indent="-285750">
              <a:lnSpc>
                <a:spcPct val="150000"/>
              </a:lnSpc>
              <a:buFont typeface="Wingdings" pitchFamily="2" charset="2"/>
              <a:buChar char="u"/>
            </a:pPr>
            <a:r>
              <a:rPr lang="ja-JP" altLang="en-US" sz="1000" b="1">
                <a:solidFill>
                  <a:schemeClr val="tx1">
                    <a:lumMod val="85000"/>
                    <a:lumOff val="15000"/>
                  </a:schemeClr>
                </a:solidFill>
                <a:latin typeface="Meiryo" charset="-128"/>
                <a:ea typeface="Meiryo" charset="-128"/>
                <a:cs typeface="Meiryo" charset="-128"/>
              </a:rPr>
              <a:t>露出頻度</a:t>
            </a:r>
            <a:endParaRPr lang="en-US" altLang="ko-KR" sz="1000" b="1">
              <a:solidFill>
                <a:schemeClr val="tx1">
                  <a:lumMod val="85000"/>
                  <a:lumOff val="15000"/>
                </a:schemeClr>
              </a:solidFill>
              <a:latin typeface="Meiryo" charset="-128"/>
              <a:ea typeface="Meiryo" charset="-128"/>
              <a:cs typeface="Meiryo" charset="-128"/>
            </a:endParaRPr>
          </a:p>
          <a:p>
            <a:pPr marL="285750" indent="-285750">
              <a:lnSpc>
                <a:spcPct val="150000"/>
              </a:lnSpc>
              <a:buFont typeface="Wingdings" pitchFamily="2" charset="2"/>
              <a:buChar char="u"/>
            </a:pPr>
            <a:r>
              <a:rPr lang="ja-JP" altLang="en-US" sz="1000" b="1">
                <a:solidFill>
                  <a:schemeClr val="tx1">
                    <a:lumMod val="85000"/>
                    <a:lumOff val="15000"/>
                  </a:schemeClr>
                </a:solidFill>
                <a:latin typeface="Meiryo" charset="-128"/>
                <a:ea typeface="Meiryo" charset="-128"/>
                <a:cs typeface="Meiryo" charset="-128"/>
              </a:rPr>
              <a:t>チャンネル別実施現況</a:t>
            </a:r>
            <a:endParaRPr lang="en-US" altLang="ko-KR" sz="1000" b="1">
              <a:solidFill>
                <a:schemeClr val="tx1">
                  <a:lumMod val="85000"/>
                  <a:lumOff val="15000"/>
                </a:schemeClr>
              </a:solidFill>
              <a:latin typeface="Meiryo" charset="-128"/>
              <a:ea typeface="Meiryo" charset="-128"/>
              <a:cs typeface="Meiryo" charset="-128"/>
            </a:endParaRPr>
          </a:p>
          <a:p>
            <a:pPr marL="285750" indent="-285750">
              <a:lnSpc>
                <a:spcPct val="150000"/>
              </a:lnSpc>
              <a:buFont typeface="Wingdings" pitchFamily="2" charset="2"/>
              <a:buChar char="u"/>
            </a:pPr>
            <a:r>
              <a:rPr lang="ja-JP" altLang="en-US" sz="1000" b="1">
                <a:solidFill>
                  <a:schemeClr val="tx1">
                    <a:lumMod val="85000"/>
                    <a:lumOff val="15000"/>
                  </a:schemeClr>
                </a:solidFill>
                <a:latin typeface="Meiryo" charset="-128"/>
                <a:ea typeface="Meiryo" charset="-128"/>
                <a:cs typeface="Meiryo" charset="-128"/>
              </a:rPr>
              <a:t>日別実施現況</a:t>
            </a:r>
            <a:endParaRPr lang="en-US" altLang="ko-KR" sz="1000" b="1">
              <a:solidFill>
                <a:schemeClr val="tx1">
                  <a:lumMod val="85000"/>
                  <a:lumOff val="15000"/>
                </a:schemeClr>
              </a:solidFill>
              <a:latin typeface="Meiryo" charset="-128"/>
              <a:ea typeface="Meiryo" charset="-128"/>
              <a:cs typeface="Meiryo" charset="-128"/>
            </a:endParaRPr>
          </a:p>
          <a:p>
            <a:pPr marL="285750" indent="-285750">
              <a:lnSpc>
                <a:spcPct val="150000"/>
              </a:lnSpc>
              <a:buFont typeface="Wingdings" pitchFamily="2" charset="2"/>
              <a:buChar char="u"/>
            </a:pPr>
            <a:r>
              <a:rPr lang="ja-JP" altLang="en-US" sz="1000" b="1">
                <a:solidFill>
                  <a:schemeClr val="tx1">
                    <a:lumMod val="85000"/>
                    <a:lumOff val="15000"/>
                  </a:schemeClr>
                </a:solidFill>
                <a:latin typeface="Meiryo" charset="-128"/>
                <a:ea typeface="Meiryo" charset="-128"/>
                <a:cs typeface="Meiryo" charset="-128"/>
              </a:rPr>
              <a:t>時間帯別実施現況</a:t>
            </a:r>
            <a:endParaRPr lang="en-US" altLang="ko-KR" sz="1000" b="1">
              <a:solidFill>
                <a:schemeClr val="tx1">
                  <a:lumMod val="85000"/>
                  <a:lumOff val="15000"/>
                </a:schemeClr>
              </a:solidFill>
              <a:latin typeface="Meiryo" charset="-128"/>
              <a:ea typeface="Meiryo" charset="-128"/>
              <a:cs typeface="Meiryo" charset="-128"/>
            </a:endParaRPr>
          </a:p>
          <a:p>
            <a:pPr marL="285750" indent="-285750">
              <a:lnSpc>
                <a:spcPct val="150000"/>
              </a:lnSpc>
              <a:buFont typeface="Wingdings" pitchFamily="2" charset="2"/>
              <a:buChar char="u"/>
            </a:pPr>
            <a:r>
              <a:rPr lang="ja-JP" altLang="en-US" sz="1000" b="1">
                <a:solidFill>
                  <a:schemeClr val="tx1">
                    <a:lumMod val="85000"/>
                    <a:lumOff val="15000"/>
                  </a:schemeClr>
                </a:solidFill>
                <a:latin typeface="Meiryo" charset="-128"/>
                <a:ea typeface="Meiryo" charset="-128"/>
                <a:cs typeface="Meiryo" charset="-128"/>
              </a:rPr>
              <a:t>地域別実施現況</a:t>
            </a:r>
            <a:endParaRPr lang="ko-KR" altLang="en-US" sz="1000" b="1">
              <a:solidFill>
                <a:schemeClr val="tx1">
                  <a:lumMod val="85000"/>
                  <a:lumOff val="15000"/>
                </a:schemeClr>
              </a:solidFill>
              <a:latin typeface="Meiryo" charset="-128"/>
              <a:ea typeface="Meiryo" charset="-128"/>
              <a:cs typeface="Meiryo" charset="-128"/>
            </a:endParaRPr>
          </a:p>
        </p:txBody>
      </p:sp>
      <p:sp>
        <p:nvSpPr>
          <p:cNvPr id="13" name="평행 사변형 12"/>
          <p:cNvSpPr/>
          <p:nvPr/>
        </p:nvSpPr>
        <p:spPr>
          <a:xfrm>
            <a:off x="128465" y="2201177"/>
            <a:ext cx="2572144" cy="404276"/>
          </a:xfrm>
          <a:prstGeom prst="parallelogram">
            <a:avLst>
              <a:gd name="adj" fmla="val 25901"/>
            </a:avLst>
          </a:prstGeom>
          <a:solidFill>
            <a:srgbClr val="7139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20000"/>
              </a:lnSpc>
              <a:buFont typeface="Wingdings" panose="05000000000000000000" pitchFamily="2" charset="2"/>
              <a:buChar char="ü"/>
            </a:pPr>
            <a:r>
              <a:rPr lang="ko-KR" altLang="en-US" sz="1400" b="1" kern="1000" spc="-60" dirty="0" err="1">
                <a:solidFill>
                  <a:schemeClr val="bg1"/>
                </a:solidFill>
                <a:latin typeface="Meiryo" panose="020B0604030504040204" pitchFamily="34" charset="-128"/>
                <a:ea typeface="Meiryo" panose="020B0604030504040204" pitchFamily="34" charset="-128"/>
              </a:rPr>
              <a:t>レポーティング項目</a:t>
            </a:r>
            <a:endParaRPr lang="en-US" altLang="ko-KR" sz="1400" b="1" kern="1000" spc="-60" dirty="0">
              <a:solidFill>
                <a:schemeClr val="bg1"/>
              </a:solidFill>
              <a:latin typeface="맑은 고딕" panose="020B0503020000020004" pitchFamily="50" charset="-127"/>
              <a:ea typeface="맑은 고딕" panose="020B0503020000020004" pitchFamily="50" charset="-127"/>
            </a:endParaRPr>
          </a:p>
        </p:txBody>
      </p:sp>
      <p:sp>
        <p:nvSpPr>
          <p:cNvPr id="3" name="슬라이드 번호 개체 틀 2"/>
          <p:cNvSpPr>
            <a:spLocks noGrp="1"/>
          </p:cNvSpPr>
          <p:nvPr>
            <p:ph type="sldNum" sz="quarter" idx="12"/>
          </p:nvPr>
        </p:nvSpPr>
        <p:spPr/>
        <p:txBody>
          <a:bodyPr/>
          <a:lstStyle/>
          <a:p>
            <a:fld id="{8F951D4C-3B6C-460F-A026-0D4BE52ED59D}" type="slidenum">
              <a:rPr lang="ko-KR" altLang="en-US" smtClean="0"/>
              <a:t>11</a:t>
            </a:fld>
            <a:endParaRPr lang="ko-KR" altLang="en-US"/>
          </a:p>
        </p:txBody>
      </p:sp>
      <p:pic>
        <p:nvPicPr>
          <p:cNvPr id="48" name="Picture 72" descr="스크린샷 2016-02-29 3.37.33 PM.png">
            <a:extLst>
              <a:ext uri="{FF2B5EF4-FFF2-40B4-BE49-F238E27FC236}">
                <a16:creationId xmlns:a16="http://schemas.microsoft.com/office/drawing/2014/main" id="{E5C6EBC4-1B51-FD48-970C-D0BC5FCA0DA1}"/>
              </a:ext>
            </a:extLst>
          </p:cNvPr>
          <p:cNvPicPr>
            <a:picLocks noChangeAspect="1"/>
          </p:cNvPicPr>
          <p:nvPr/>
        </p:nvPicPr>
        <p:blipFill rotWithShape="1">
          <a:blip r:embed="rId2">
            <a:extLst>
              <a:ext uri="{28A0092B-C50C-407E-A947-70E740481C1C}">
                <a14:useLocalDpi xmlns:a14="http://schemas.microsoft.com/office/drawing/2010/main" val="0"/>
              </a:ext>
            </a:extLst>
          </a:blip>
          <a:srcRect r="5956" b="42459"/>
          <a:stretch/>
        </p:blipFill>
        <p:spPr>
          <a:xfrm>
            <a:off x="5619484" y="1686117"/>
            <a:ext cx="1464516" cy="431198"/>
          </a:xfrm>
          <a:prstGeom prst="rect">
            <a:avLst/>
          </a:prstGeom>
        </p:spPr>
      </p:pic>
      <p:pic>
        <p:nvPicPr>
          <p:cNvPr id="7" name="図 6">
            <a:extLst>
              <a:ext uri="{FF2B5EF4-FFF2-40B4-BE49-F238E27FC236}">
                <a16:creationId xmlns:a16="http://schemas.microsoft.com/office/drawing/2014/main" id="{3D91ED56-FC29-9E4F-9D83-4B0ED99C6611}"/>
              </a:ext>
            </a:extLst>
          </p:cNvPr>
          <p:cNvPicPr>
            <a:picLocks noChangeAspect="1"/>
          </p:cNvPicPr>
          <p:nvPr/>
        </p:nvPicPr>
        <p:blipFill rotWithShape="1">
          <a:blip r:embed="rId3"/>
          <a:srcRect r="7193"/>
          <a:stretch/>
        </p:blipFill>
        <p:spPr>
          <a:xfrm>
            <a:off x="4592960" y="1988840"/>
            <a:ext cx="3517564" cy="1822397"/>
          </a:xfrm>
          <a:prstGeom prst="rect">
            <a:avLst/>
          </a:prstGeom>
        </p:spPr>
      </p:pic>
      <p:pic>
        <p:nvPicPr>
          <p:cNvPr id="9" name="図 8">
            <a:extLst>
              <a:ext uri="{FF2B5EF4-FFF2-40B4-BE49-F238E27FC236}">
                <a16:creationId xmlns:a16="http://schemas.microsoft.com/office/drawing/2014/main" id="{F026F245-4D97-D147-BF5A-334E8B982DE5}"/>
              </a:ext>
            </a:extLst>
          </p:cNvPr>
          <p:cNvPicPr>
            <a:picLocks noChangeAspect="1"/>
          </p:cNvPicPr>
          <p:nvPr/>
        </p:nvPicPr>
        <p:blipFill>
          <a:blip r:embed="rId4"/>
          <a:stretch>
            <a:fillRect/>
          </a:stretch>
        </p:blipFill>
        <p:spPr>
          <a:xfrm>
            <a:off x="3152800" y="4110092"/>
            <a:ext cx="3477989" cy="2137199"/>
          </a:xfrm>
          <a:prstGeom prst="rect">
            <a:avLst/>
          </a:prstGeom>
        </p:spPr>
      </p:pic>
      <p:pic>
        <p:nvPicPr>
          <p:cNvPr id="10" name="図 9">
            <a:extLst>
              <a:ext uri="{FF2B5EF4-FFF2-40B4-BE49-F238E27FC236}">
                <a16:creationId xmlns:a16="http://schemas.microsoft.com/office/drawing/2014/main" id="{D729929B-FC6A-4C46-AF00-8189267045B0}"/>
              </a:ext>
            </a:extLst>
          </p:cNvPr>
          <p:cNvPicPr>
            <a:picLocks noChangeAspect="1"/>
          </p:cNvPicPr>
          <p:nvPr/>
        </p:nvPicPr>
        <p:blipFill>
          <a:blip r:embed="rId5"/>
          <a:stretch>
            <a:fillRect/>
          </a:stretch>
        </p:blipFill>
        <p:spPr>
          <a:xfrm>
            <a:off x="6625770" y="3985486"/>
            <a:ext cx="3243141" cy="2324832"/>
          </a:xfrm>
          <a:prstGeom prst="rect">
            <a:avLst/>
          </a:prstGeom>
        </p:spPr>
      </p:pic>
    </p:spTree>
    <p:extLst>
      <p:ext uri="{BB962C8B-B14F-4D97-AF65-F5344CB8AC3E}">
        <p14:creationId xmlns:p14="http://schemas.microsoft.com/office/powerpoint/2010/main" val="3448162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584231" y="608932"/>
            <a:ext cx="2511813" cy="788541"/>
          </a:xfrm>
          <a:prstGeom prst="rect">
            <a:avLst/>
          </a:prstGeom>
        </p:spPr>
        <p:txBody>
          <a:bodyPr vert="horz" lIns="91440" tIns="45720" rIns="91440" bIns="45720" rtlCol="0" anchor="b" anchorCtr="0">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kumimoji="1" lang="ja-JP" altLang="en-US" sz="2000" b="1">
                <a:solidFill>
                  <a:srgbClr val="33609E"/>
                </a:solidFill>
                <a:latin typeface="Meiryo" panose="020B0604030504040204" pitchFamily="34" charset="-128"/>
                <a:ea typeface="Meiryo" panose="020B0604030504040204" pitchFamily="34" charset="-128"/>
              </a:rPr>
              <a:t>ザッピング広告</a:t>
            </a:r>
            <a:endParaRPr kumimoji="1" lang="en-US" altLang="ja-JP" sz="2000" b="1">
              <a:solidFill>
                <a:srgbClr val="33609E"/>
              </a:solidFill>
              <a:latin typeface="Meiryo" panose="020B0604030504040204" pitchFamily="34" charset="-128"/>
              <a:ea typeface="Meiryo" panose="020B0604030504040204" pitchFamily="34" charset="-128"/>
            </a:endParaRPr>
          </a:p>
          <a:p>
            <a:r>
              <a:rPr kumimoji="1" lang="en-US" altLang="ja-JP" sz="2000" b="1">
                <a:solidFill>
                  <a:srgbClr val="33609E"/>
                </a:solidFill>
                <a:latin typeface="Meiryo" panose="020B0604030504040204" pitchFamily="34" charset="-128"/>
                <a:ea typeface="Meiryo" panose="020B0604030504040204" pitchFamily="34" charset="-128"/>
              </a:rPr>
              <a:t>ZAPP</a:t>
            </a:r>
            <a:r>
              <a:rPr kumimoji="1" lang="ja-JP" altLang="en-US" sz="2000" b="1">
                <a:solidFill>
                  <a:srgbClr val="33609E"/>
                </a:solidFill>
                <a:latin typeface="Meiryo" panose="020B0604030504040204" pitchFamily="34" charset="-128"/>
                <a:ea typeface="Meiryo" panose="020B0604030504040204" pitchFamily="34" charset="-128"/>
              </a:rPr>
              <a:t>の特徴</a:t>
            </a:r>
          </a:p>
        </p:txBody>
      </p:sp>
      <p:grpSp>
        <p:nvGrpSpPr>
          <p:cNvPr id="42" name="그룹 41"/>
          <p:cNvGrpSpPr/>
          <p:nvPr/>
        </p:nvGrpSpPr>
        <p:grpSpPr>
          <a:xfrm>
            <a:off x="3096044" y="842204"/>
            <a:ext cx="6969524" cy="324000"/>
            <a:chOff x="603093" y="1170572"/>
            <a:chExt cx="6969524" cy="324000"/>
          </a:xfrm>
        </p:grpSpPr>
        <p:sp>
          <p:nvSpPr>
            <p:cNvPr id="3" name="TextBox 2"/>
            <p:cNvSpPr txBox="1"/>
            <p:nvPr/>
          </p:nvSpPr>
          <p:spPr>
            <a:xfrm>
              <a:off x="659849" y="1174605"/>
              <a:ext cx="6912768" cy="304699"/>
            </a:xfrm>
            <a:prstGeom prst="rect">
              <a:avLst/>
            </a:prstGeom>
            <a:noFill/>
          </p:spPr>
          <p:txBody>
            <a:bodyPr wrap="square" rtlCol="0">
              <a:spAutoFit/>
            </a:bodyPr>
            <a:lstStyle/>
            <a:p>
              <a:pPr>
                <a:lnSpc>
                  <a:spcPct val="120000"/>
                </a:lnSpc>
              </a:pPr>
              <a:r>
                <a:rPr lang="en-US" altLang="ko-KR" sz="1200" b="1" kern="1000" spc="-60">
                  <a:solidFill>
                    <a:srgbClr val="33609E"/>
                  </a:solidFill>
                  <a:latin typeface="Meiryo" panose="020B0604030504040204" pitchFamily="34" charset="-128"/>
                  <a:ea typeface="Meiryo" panose="020B0604030504040204" pitchFamily="34" charset="-128"/>
                </a:rPr>
                <a:t>High Reach</a:t>
              </a:r>
              <a:r>
                <a:rPr lang="ko-KR" altLang="en-US" sz="1200" kern="1000" spc="-60" err="1">
                  <a:solidFill>
                    <a:schemeClr val="tx1">
                      <a:lumMod val="50000"/>
                      <a:lumOff val="50000"/>
                    </a:schemeClr>
                  </a:solidFill>
                  <a:latin typeface="Meiryo" panose="020B0604030504040204" pitchFamily="34" charset="-128"/>
                  <a:ea typeface="Meiryo" panose="020B0604030504040204" pitchFamily="34" charset="-128"/>
                </a:rPr>
                <a:t>と</a:t>
              </a:r>
              <a:r>
                <a:rPr lang="en-US" altLang="ko-KR" sz="1200" b="1" kern="1000" spc="-60">
                  <a:solidFill>
                    <a:srgbClr val="33609E"/>
                  </a:solidFill>
                  <a:latin typeface="Meiryo" panose="020B0604030504040204" pitchFamily="34" charset="-128"/>
                  <a:ea typeface="Meiryo" panose="020B0604030504040204" pitchFamily="34" charset="-128"/>
                </a:rPr>
                <a:t>Premium Viewability</a:t>
              </a:r>
              <a:r>
                <a:rPr lang="ko-KR" altLang="en-US" sz="1200" kern="1000" spc="-60" err="1">
                  <a:solidFill>
                    <a:schemeClr val="tx1">
                      <a:lumMod val="50000"/>
                      <a:lumOff val="50000"/>
                    </a:schemeClr>
                  </a:solidFill>
                  <a:latin typeface="Meiryo" panose="020B0604030504040204" pitchFamily="34" charset="-128"/>
                  <a:ea typeface="Meiryo" panose="020B0604030504040204" pitchFamily="34" charset="-128"/>
                </a:rPr>
                <a:t>特性を生かし</a:t>
              </a:r>
              <a:r>
                <a:rPr lang="en-US" altLang="ko-KR" sz="1200" b="1" kern="1000" spc="-60">
                  <a:solidFill>
                    <a:srgbClr val="33609E"/>
                  </a:solidFill>
                  <a:latin typeface="Meiryo" panose="020B0604030504040204" pitchFamily="34" charset="-128"/>
                  <a:ea typeface="Meiryo" panose="020B0604030504040204" pitchFamily="34" charset="-128"/>
                </a:rPr>
                <a:t>R-messaging</a:t>
              </a:r>
              <a:r>
                <a:rPr lang="ko-KR" altLang="en-US" sz="1200" kern="1000" spc="-60" err="1">
                  <a:solidFill>
                    <a:schemeClr val="tx1">
                      <a:lumMod val="50000"/>
                      <a:lumOff val="50000"/>
                    </a:schemeClr>
                  </a:solidFill>
                  <a:latin typeface="Meiryo" panose="020B0604030504040204" pitchFamily="34" charset="-128"/>
                  <a:ea typeface="Meiryo" panose="020B0604030504040204" pitchFamily="34" charset="-128"/>
                </a:rPr>
                <a:t>に高い効果を発揮する広告媒体</a:t>
              </a:r>
              <a:endParaRPr lang="en-US" altLang="ko-KR" sz="1200" kern="1000" spc="-60">
                <a:solidFill>
                  <a:schemeClr val="tx1">
                    <a:lumMod val="50000"/>
                    <a:lumOff val="50000"/>
                  </a:schemeClr>
                </a:solidFill>
                <a:latin typeface="Meiryo" panose="020B0604030504040204" pitchFamily="34" charset="-128"/>
                <a:ea typeface="Meiryo" panose="020B0604030504040204" pitchFamily="34" charset="-128"/>
              </a:endParaRPr>
            </a:p>
          </p:txBody>
        </p:sp>
        <p:cxnSp>
          <p:nvCxnSpPr>
            <p:cNvPr id="4" name="직선 연결선 3"/>
            <p:cNvCxnSpPr/>
            <p:nvPr/>
          </p:nvCxnSpPr>
          <p:spPr>
            <a:xfrm>
              <a:off x="603093" y="1170572"/>
              <a:ext cx="0" cy="324000"/>
            </a:xfrm>
            <a:prstGeom prst="line">
              <a:avLst/>
            </a:prstGeom>
            <a:ln>
              <a:solidFill>
                <a:srgbClr val="33609E"/>
              </a:solidFill>
            </a:ln>
          </p:spPr>
          <p:style>
            <a:lnRef idx="1">
              <a:schemeClr val="accent1"/>
            </a:lnRef>
            <a:fillRef idx="0">
              <a:schemeClr val="accent1"/>
            </a:fillRef>
            <a:effectRef idx="0">
              <a:schemeClr val="accent1"/>
            </a:effectRef>
            <a:fontRef idx="minor">
              <a:schemeClr val="tx1"/>
            </a:fontRef>
          </p:style>
        </p:cxnSp>
      </p:grpSp>
      <p:sp>
        <p:nvSpPr>
          <p:cNvPr id="39" name="슬라이드 번호 개체 틀 38"/>
          <p:cNvSpPr>
            <a:spLocks noGrp="1"/>
          </p:cNvSpPr>
          <p:nvPr>
            <p:ph type="sldNum" sz="quarter" idx="12"/>
          </p:nvPr>
        </p:nvSpPr>
        <p:spPr/>
        <p:txBody>
          <a:bodyPr/>
          <a:lstStyle/>
          <a:p>
            <a:fld id="{8F951D4C-3B6C-460F-A026-0D4BE52ED59D}" type="slidenum">
              <a:rPr lang="ko-KR" altLang="en-US" smtClean="0"/>
              <a:t>12</a:t>
            </a:fld>
            <a:endParaRPr lang="ko-KR" altLang="en-US"/>
          </a:p>
        </p:txBody>
      </p:sp>
      <p:grpSp>
        <p:nvGrpSpPr>
          <p:cNvPr id="9" name="그룹 4">
            <a:extLst>
              <a:ext uri="{FF2B5EF4-FFF2-40B4-BE49-F238E27FC236}">
                <a16:creationId xmlns:a16="http://schemas.microsoft.com/office/drawing/2014/main" id="{867F5311-ADAF-2A4E-826A-F8D500909BAE}"/>
              </a:ext>
            </a:extLst>
          </p:cNvPr>
          <p:cNvGrpSpPr/>
          <p:nvPr/>
        </p:nvGrpSpPr>
        <p:grpSpPr>
          <a:xfrm rot="523121">
            <a:off x="6334538" y="2023432"/>
            <a:ext cx="2030303" cy="1801469"/>
            <a:chOff x="667047" y="2525514"/>
            <a:chExt cx="2900429" cy="2573523"/>
          </a:xfrm>
        </p:grpSpPr>
        <p:sp>
          <p:nvSpPr>
            <p:cNvPr id="10" name="순서도: 연결자 23">
              <a:extLst>
                <a:ext uri="{FF2B5EF4-FFF2-40B4-BE49-F238E27FC236}">
                  <a16:creationId xmlns:a16="http://schemas.microsoft.com/office/drawing/2014/main" id="{2DC35672-6C19-1D4F-92CD-8436A2B1F4C5}"/>
                </a:ext>
              </a:extLst>
            </p:cNvPr>
            <p:cNvSpPr/>
            <p:nvPr/>
          </p:nvSpPr>
          <p:spPr>
            <a:xfrm rot="18668467">
              <a:off x="667047" y="2938797"/>
              <a:ext cx="2160240" cy="2160240"/>
            </a:xfrm>
            <a:custGeom>
              <a:avLst/>
              <a:gdLst/>
              <a:ahLst/>
              <a:cxnLst/>
              <a:rect l="l" t="t" r="r" b="b"/>
              <a:pathLst>
                <a:path w="2160240" h="2160240">
                  <a:moveTo>
                    <a:pt x="1589293" y="570947"/>
                  </a:moveTo>
                  <a:cubicBezTo>
                    <a:pt x="1458985" y="440638"/>
                    <a:pt x="1278964" y="360040"/>
                    <a:pt x="1080120" y="360040"/>
                  </a:cubicBezTo>
                  <a:cubicBezTo>
                    <a:pt x="682431" y="360040"/>
                    <a:pt x="360040" y="682431"/>
                    <a:pt x="360040" y="1080120"/>
                  </a:cubicBezTo>
                  <a:cubicBezTo>
                    <a:pt x="360040" y="1477809"/>
                    <a:pt x="682431" y="1800200"/>
                    <a:pt x="1080120" y="1800200"/>
                  </a:cubicBezTo>
                  <a:cubicBezTo>
                    <a:pt x="1477809" y="1800200"/>
                    <a:pt x="1800200" y="1477809"/>
                    <a:pt x="1800200" y="1080120"/>
                  </a:cubicBezTo>
                  <a:cubicBezTo>
                    <a:pt x="1800200" y="881275"/>
                    <a:pt x="1719602" y="701256"/>
                    <a:pt x="1589293" y="570947"/>
                  </a:cubicBezTo>
                  <a:close/>
                  <a:moveTo>
                    <a:pt x="1913593" y="393063"/>
                  </a:moveTo>
                  <a:cubicBezTo>
                    <a:pt x="2067679" y="579771"/>
                    <a:pt x="2160240" y="819136"/>
                    <a:pt x="2160240" y="1080120"/>
                  </a:cubicBezTo>
                  <a:cubicBezTo>
                    <a:pt x="2160240" y="1676654"/>
                    <a:pt x="1676654" y="2160240"/>
                    <a:pt x="1080120" y="2160240"/>
                  </a:cubicBezTo>
                  <a:cubicBezTo>
                    <a:pt x="483586" y="2160240"/>
                    <a:pt x="0" y="1676654"/>
                    <a:pt x="0" y="1080120"/>
                  </a:cubicBezTo>
                  <a:cubicBezTo>
                    <a:pt x="0" y="483586"/>
                    <a:pt x="483586" y="0"/>
                    <a:pt x="1080120" y="0"/>
                  </a:cubicBezTo>
                  <a:cubicBezTo>
                    <a:pt x="1415671" y="0"/>
                    <a:pt x="1715483" y="153010"/>
                    <a:pt x="1913593" y="393063"/>
                  </a:cubicBezTo>
                  <a:close/>
                </a:path>
              </a:pathLst>
            </a:custGeom>
            <a:gradFill flip="none" rotWithShape="1">
              <a:gsLst>
                <a:gs pos="59000">
                  <a:srgbClr val="274C89"/>
                </a:gs>
                <a:gs pos="100000">
                  <a:srgbClr val="13374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맑은 고딕" panose="020B0503020000020004" pitchFamily="50" charset="-127"/>
                <a:ea typeface="맑은 고딕" panose="020B0503020000020004" pitchFamily="50" charset="-127"/>
              </a:endParaRPr>
            </a:p>
          </p:txBody>
        </p:sp>
        <p:sp>
          <p:nvSpPr>
            <p:cNvPr id="11" name="오른쪽 화살표 6">
              <a:extLst>
                <a:ext uri="{FF2B5EF4-FFF2-40B4-BE49-F238E27FC236}">
                  <a16:creationId xmlns:a16="http://schemas.microsoft.com/office/drawing/2014/main" id="{887BA31B-C49B-C24E-A022-74BE6D738A85}"/>
                </a:ext>
              </a:extLst>
            </p:cNvPr>
            <p:cNvSpPr/>
            <p:nvPr/>
          </p:nvSpPr>
          <p:spPr>
            <a:xfrm rot="18668467">
              <a:off x="2017879" y="3355031"/>
              <a:ext cx="2379114" cy="720080"/>
            </a:xfrm>
            <a:prstGeom prst="rightArrow">
              <a:avLst>
                <a:gd name="adj1" fmla="val 50000"/>
                <a:gd name="adj2" fmla="val 90213"/>
              </a:avLst>
            </a:prstGeom>
            <a:solidFill>
              <a:srgbClr val="27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맑은 고딕" panose="020B0503020000020004" pitchFamily="50" charset="-127"/>
                <a:ea typeface="맑은 고딕" panose="020B0503020000020004" pitchFamily="50" charset="-127"/>
              </a:endParaRPr>
            </a:p>
          </p:txBody>
        </p:sp>
      </p:grpSp>
      <p:sp>
        <p:nvSpPr>
          <p:cNvPr id="12" name="직사각형 7">
            <a:extLst>
              <a:ext uri="{FF2B5EF4-FFF2-40B4-BE49-F238E27FC236}">
                <a16:creationId xmlns:a16="http://schemas.microsoft.com/office/drawing/2014/main" id="{AE697171-B06D-F94B-9344-3EFCE1D6820A}"/>
              </a:ext>
            </a:extLst>
          </p:cNvPr>
          <p:cNvSpPr/>
          <p:nvPr/>
        </p:nvSpPr>
        <p:spPr>
          <a:xfrm>
            <a:off x="6636167" y="2826276"/>
            <a:ext cx="799258" cy="361894"/>
          </a:xfrm>
          <a:prstGeom prst="rect">
            <a:avLst/>
          </a:prstGeom>
        </p:spPr>
        <p:txBody>
          <a:bodyPr wrap="none">
            <a:spAutoFit/>
          </a:bodyPr>
          <a:lstStyle/>
          <a:p>
            <a:pPr algn="ctr">
              <a:lnSpc>
                <a:spcPct val="120000"/>
              </a:lnSpc>
            </a:pPr>
            <a:r>
              <a:rPr lang="ko-KR" altLang="en-US" sz="1600" b="1" kern="1000" spc="-60">
                <a:solidFill>
                  <a:schemeClr val="bg1">
                    <a:lumMod val="50000"/>
                  </a:schemeClr>
                </a:solidFill>
                <a:latin typeface="Hiragino Maru Gothic ProN W4" panose="020F0400000000000000" pitchFamily="34" charset="-128"/>
                <a:ea typeface="맑은 고딕" panose="020B0503020000020004" pitchFamily="50" charset="-127"/>
              </a:rPr>
              <a:t> </a:t>
            </a:r>
            <a:r>
              <a:rPr lang="en-US" altLang="ko-KR" sz="1600" b="1" kern="1000" spc="-60">
                <a:solidFill>
                  <a:schemeClr val="bg1">
                    <a:lumMod val="50000"/>
                  </a:schemeClr>
                </a:solidFill>
                <a:latin typeface="Hiragino Maru Gothic ProN W4" panose="020F0400000000000000" pitchFamily="34" charset="-128"/>
                <a:ea typeface="Hiragino Maru Gothic ProN W4" panose="020F0400000000000000" pitchFamily="34" charset="-128"/>
              </a:rPr>
              <a:t>Client</a:t>
            </a:r>
          </a:p>
        </p:txBody>
      </p:sp>
      <p:grpSp>
        <p:nvGrpSpPr>
          <p:cNvPr id="13" name="그룹 8">
            <a:extLst>
              <a:ext uri="{FF2B5EF4-FFF2-40B4-BE49-F238E27FC236}">
                <a16:creationId xmlns:a16="http://schemas.microsoft.com/office/drawing/2014/main" id="{37E53D31-B686-E447-A5FC-171F6440A049}"/>
              </a:ext>
            </a:extLst>
          </p:cNvPr>
          <p:cNvGrpSpPr/>
          <p:nvPr/>
        </p:nvGrpSpPr>
        <p:grpSpPr>
          <a:xfrm>
            <a:off x="7079381" y="3546634"/>
            <a:ext cx="0" cy="851267"/>
            <a:chOff x="385547" y="3654602"/>
            <a:chExt cx="0" cy="1074233"/>
          </a:xfrm>
        </p:grpSpPr>
        <p:cxnSp>
          <p:nvCxnSpPr>
            <p:cNvPr id="14" name="직선 연결선 9">
              <a:extLst>
                <a:ext uri="{FF2B5EF4-FFF2-40B4-BE49-F238E27FC236}">
                  <a16:creationId xmlns:a16="http://schemas.microsoft.com/office/drawing/2014/main" id="{632E2EF6-F01A-0F42-AB4C-5A98E0D13250}"/>
                </a:ext>
              </a:extLst>
            </p:cNvPr>
            <p:cNvCxnSpPr/>
            <p:nvPr/>
          </p:nvCxnSpPr>
          <p:spPr>
            <a:xfrm>
              <a:off x="385547" y="3654606"/>
              <a:ext cx="0" cy="1074229"/>
            </a:xfrm>
            <a:prstGeom prst="line">
              <a:avLst/>
            </a:prstGeom>
            <a:ln w="15875">
              <a:solidFill>
                <a:srgbClr val="274C89"/>
              </a:solidFill>
              <a:prstDash val="sysDot"/>
              <a:round/>
              <a:headEnd type="none"/>
              <a:tailEnd type="oval"/>
            </a:ln>
          </p:spPr>
          <p:style>
            <a:lnRef idx="1">
              <a:schemeClr val="accent1"/>
            </a:lnRef>
            <a:fillRef idx="0">
              <a:schemeClr val="accent1"/>
            </a:fillRef>
            <a:effectRef idx="0">
              <a:schemeClr val="accent1"/>
            </a:effectRef>
            <a:fontRef idx="minor">
              <a:schemeClr val="tx1"/>
            </a:fontRef>
          </p:style>
        </p:cxnSp>
        <p:cxnSp>
          <p:nvCxnSpPr>
            <p:cNvPr id="15" name="직선 연결선 10">
              <a:extLst>
                <a:ext uri="{FF2B5EF4-FFF2-40B4-BE49-F238E27FC236}">
                  <a16:creationId xmlns:a16="http://schemas.microsoft.com/office/drawing/2014/main" id="{F6BE29C6-26DD-E44B-B65F-7AB64240D60E}"/>
                </a:ext>
              </a:extLst>
            </p:cNvPr>
            <p:cNvCxnSpPr/>
            <p:nvPr/>
          </p:nvCxnSpPr>
          <p:spPr>
            <a:xfrm>
              <a:off x="385547" y="3654602"/>
              <a:ext cx="0" cy="316430"/>
            </a:xfrm>
            <a:prstGeom prst="line">
              <a:avLst/>
            </a:prstGeom>
            <a:ln w="15875">
              <a:solidFill>
                <a:schemeClr val="bg1"/>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grpSp>
      <p:sp>
        <p:nvSpPr>
          <p:cNvPr id="16" name="직사각형 11">
            <a:extLst>
              <a:ext uri="{FF2B5EF4-FFF2-40B4-BE49-F238E27FC236}">
                <a16:creationId xmlns:a16="http://schemas.microsoft.com/office/drawing/2014/main" id="{7C3B7E8D-68DA-6B4F-95E0-BC9C240F7CB3}"/>
              </a:ext>
            </a:extLst>
          </p:cNvPr>
          <p:cNvSpPr/>
          <p:nvPr/>
        </p:nvSpPr>
        <p:spPr>
          <a:xfrm>
            <a:off x="4530313" y="2826276"/>
            <a:ext cx="791563" cy="361894"/>
          </a:xfrm>
          <a:prstGeom prst="rect">
            <a:avLst/>
          </a:prstGeom>
        </p:spPr>
        <p:txBody>
          <a:bodyPr wrap="none">
            <a:spAutoFit/>
          </a:bodyPr>
          <a:lstStyle/>
          <a:p>
            <a:pPr algn="ctr">
              <a:lnSpc>
                <a:spcPct val="120000"/>
              </a:lnSpc>
            </a:pPr>
            <a:r>
              <a:rPr lang="ja-JP" altLang="en-US" sz="1600" b="1" kern="1000" spc="-60">
                <a:solidFill>
                  <a:schemeClr val="bg1">
                    <a:lumMod val="50000"/>
                  </a:schemeClr>
                </a:solidFill>
                <a:latin typeface="Hiragino Maru Gothic ProN W4" panose="020F0400000000000000" pitchFamily="34" charset="-128"/>
                <a:ea typeface="Hiragino Maru Gothic ProN W4" panose="020F0400000000000000" pitchFamily="34" charset="-128"/>
              </a:rPr>
              <a:t>視聴者</a:t>
            </a:r>
            <a:endParaRPr lang="en-US" altLang="ko-KR" sz="1600" b="1" kern="1000" spc="-60">
              <a:solidFill>
                <a:schemeClr val="bg1">
                  <a:lumMod val="50000"/>
                </a:schemeClr>
              </a:solidFill>
              <a:latin typeface="Hiragino Maru Gothic ProN W4" panose="020F0400000000000000" pitchFamily="34" charset="-128"/>
              <a:ea typeface="Hiragino Maru Gothic ProN W4" panose="020F0400000000000000" pitchFamily="34" charset="-128"/>
            </a:endParaRPr>
          </a:p>
        </p:txBody>
      </p:sp>
      <p:grpSp>
        <p:nvGrpSpPr>
          <p:cNvPr id="17" name="그룹 12">
            <a:extLst>
              <a:ext uri="{FF2B5EF4-FFF2-40B4-BE49-F238E27FC236}">
                <a16:creationId xmlns:a16="http://schemas.microsoft.com/office/drawing/2014/main" id="{5C568AB7-2956-F84F-A32C-D8872FF51783}"/>
              </a:ext>
            </a:extLst>
          </p:cNvPr>
          <p:cNvGrpSpPr/>
          <p:nvPr/>
        </p:nvGrpSpPr>
        <p:grpSpPr>
          <a:xfrm rot="523121">
            <a:off x="4200431" y="2023432"/>
            <a:ext cx="2030303" cy="1801469"/>
            <a:chOff x="667047" y="2525514"/>
            <a:chExt cx="2900429" cy="2573523"/>
          </a:xfrm>
        </p:grpSpPr>
        <p:sp>
          <p:nvSpPr>
            <p:cNvPr id="18" name="순서도: 연결자 23">
              <a:extLst>
                <a:ext uri="{FF2B5EF4-FFF2-40B4-BE49-F238E27FC236}">
                  <a16:creationId xmlns:a16="http://schemas.microsoft.com/office/drawing/2014/main" id="{9E734C78-AE0A-D346-8DB0-F46978A90519}"/>
                </a:ext>
              </a:extLst>
            </p:cNvPr>
            <p:cNvSpPr/>
            <p:nvPr/>
          </p:nvSpPr>
          <p:spPr>
            <a:xfrm rot="18668467">
              <a:off x="667047" y="2938797"/>
              <a:ext cx="2160240" cy="2160240"/>
            </a:xfrm>
            <a:custGeom>
              <a:avLst/>
              <a:gdLst/>
              <a:ahLst/>
              <a:cxnLst/>
              <a:rect l="l" t="t" r="r" b="b"/>
              <a:pathLst>
                <a:path w="2160240" h="2160240">
                  <a:moveTo>
                    <a:pt x="1589293" y="570947"/>
                  </a:moveTo>
                  <a:cubicBezTo>
                    <a:pt x="1458985" y="440638"/>
                    <a:pt x="1278964" y="360040"/>
                    <a:pt x="1080120" y="360040"/>
                  </a:cubicBezTo>
                  <a:cubicBezTo>
                    <a:pt x="682431" y="360040"/>
                    <a:pt x="360040" y="682431"/>
                    <a:pt x="360040" y="1080120"/>
                  </a:cubicBezTo>
                  <a:cubicBezTo>
                    <a:pt x="360040" y="1477809"/>
                    <a:pt x="682431" y="1800200"/>
                    <a:pt x="1080120" y="1800200"/>
                  </a:cubicBezTo>
                  <a:cubicBezTo>
                    <a:pt x="1477809" y="1800200"/>
                    <a:pt x="1800200" y="1477809"/>
                    <a:pt x="1800200" y="1080120"/>
                  </a:cubicBezTo>
                  <a:cubicBezTo>
                    <a:pt x="1800200" y="881275"/>
                    <a:pt x="1719602" y="701256"/>
                    <a:pt x="1589293" y="570947"/>
                  </a:cubicBezTo>
                  <a:close/>
                  <a:moveTo>
                    <a:pt x="1913593" y="393063"/>
                  </a:moveTo>
                  <a:cubicBezTo>
                    <a:pt x="2067679" y="579771"/>
                    <a:pt x="2160240" y="819136"/>
                    <a:pt x="2160240" y="1080120"/>
                  </a:cubicBezTo>
                  <a:cubicBezTo>
                    <a:pt x="2160240" y="1676654"/>
                    <a:pt x="1676654" y="2160240"/>
                    <a:pt x="1080120" y="2160240"/>
                  </a:cubicBezTo>
                  <a:cubicBezTo>
                    <a:pt x="483586" y="2160240"/>
                    <a:pt x="0" y="1676654"/>
                    <a:pt x="0" y="1080120"/>
                  </a:cubicBezTo>
                  <a:cubicBezTo>
                    <a:pt x="0" y="483586"/>
                    <a:pt x="483586" y="0"/>
                    <a:pt x="1080120" y="0"/>
                  </a:cubicBezTo>
                  <a:cubicBezTo>
                    <a:pt x="1415671" y="0"/>
                    <a:pt x="1715483" y="153010"/>
                    <a:pt x="1913593" y="393063"/>
                  </a:cubicBezTo>
                  <a:close/>
                </a:path>
              </a:pathLst>
            </a:custGeom>
            <a:gradFill flip="none" rotWithShape="1">
              <a:gsLst>
                <a:gs pos="59000">
                  <a:srgbClr val="21828F"/>
                </a:gs>
                <a:gs pos="100000">
                  <a:srgbClr val="13374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맑은 고딕" panose="020B0503020000020004" pitchFamily="50" charset="-127"/>
                <a:ea typeface="맑은 고딕" panose="020B0503020000020004" pitchFamily="50" charset="-127"/>
              </a:endParaRPr>
            </a:p>
          </p:txBody>
        </p:sp>
        <p:sp>
          <p:nvSpPr>
            <p:cNvPr id="19" name="오른쪽 화살표 14">
              <a:extLst>
                <a:ext uri="{FF2B5EF4-FFF2-40B4-BE49-F238E27FC236}">
                  <a16:creationId xmlns:a16="http://schemas.microsoft.com/office/drawing/2014/main" id="{7036263C-3288-5B47-8143-7C41B6AF761C}"/>
                </a:ext>
              </a:extLst>
            </p:cNvPr>
            <p:cNvSpPr/>
            <p:nvPr/>
          </p:nvSpPr>
          <p:spPr>
            <a:xfrm rot="18668467">
              <a:off x="2017879" y="3355031"/>
              <a:ext cx="2379114" cy="720080"/>
            </a:xfrm>
            <a:prstGeom prst="rightArrow">
              <a:avLst>
                <a:gd name="adj1" fmla="val 50000"/>
                <a:gd name="adj2" fmla="val 90213"/>
              </a:avLst>
            </a:prstGeom>
            <a:solidFill>
              <a:srgbClr val="218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맑은 고딕" panose="020B0503020000020004" pitchFamily="50" charset="-127"/>
                <a:ea typeface="맑은 고딕" panose="020B0503020000020004" pitchFamily="50" charset="-127"/>
              </a:endParaRPr>
            </a:p>
          </p:txBody>
        </p:sp>
      </p:grpSp>
      <p:grpSp>
        <p:nvGrpSpPr>
          <p:cNvPr id="20" name="그룹 15">
            <a:extLst>
              <a:ext uri="{FF2B5EF4-FFF2-40B4-BE49-F238E27FC236}">
                <a16:creationId xmlns:a16="http://schemas.microsoft.com/office/drawing/2014/main" id="{0C1B1129-E4BD-D24D-B950-E2751BAB6F94}"/>
              </a:ext>
            </a:extLst>
          </p:cNvPr>
          <p:cNvGrpSpPr/>
          <p:nvPr/>
        </p:nvGrpSpPr>
        <p:grpSpPr>
          <a:xfrm>
            <a:off x="4937582" y="3546635"/>
            <a:ext cx="0" cy="851266"/>
            <a:chOff x="1103144" y="3688634"/>
            <a:chExt cx="0" cy="1074228"/>
          </a:xfrm>
        </p:grpSpPr>
        <p:cxnSp>
          <p:nvCxnSpPr>
            <p:cNvPr id="21" name="직선 연결선 16">
              <a:extLst>
                <a:ext uri="{FF2B5EF4-FFF2-40B4-BE49-F238E27FC236}">
                  <a16:creationId xmlns:a16="http://schemas.microsoft.com/office/drawing/2014/main" id="{2E094E5E-6C7C-8741-BDB5-FF6F621EFF92}"/>
                </a:ext>
              </a:extLst>
            </p:cNvPr>
            <p:cNvCxnSpPr/>
            <p:nvPr/>
          </p:nvCxnSpPr>
          <p:spPr>
            <a:xfrm>
              <a:off x="1103144" y="3688634"/>
              <a:ext cx="0" cy="1074228"/>
            </a:xfrm>
            <a:prstGeom prst="line">
              <a:avLst/>
            </a:prstGeom>
            <a:ln w="15875">
              <a:solidFill>
                <a:srgbClr val="21828F"/>
              </a:solidFill>
              <a:prstDash val="sysDot"/>
              <a:round/>
              <a:headEnd type="none"/>
              <a:tailEnd type="oval"/>
            </a:ln>
          </p:spPr>
          <p:style>
            <a:lnRef idx="1">
              <a:schemeClr val="accent1"/>
            </a:lnRef>
            <a:fillRef idx="0">
              <a:schemeClr val="accent1"/>
            </a:fillRef>
            <a:effectRef idx="0">
              <a:schemeClr val="accent1"/>
            </a:effectRef>
            <a:fontRef idx="minor">
              <a:schemeClr val="tx1"/>
            </a:fontRef>
          </p:style>
        </p:cxnSp>
        <p:cxnSp>
          <p:nvCxnSpPr>
            <p:cNvPr id="22" name="직선 연결선 17">
              <a:extLst>
                <a:ext uri="{FF2B5EF4-FFF2-40B4-BE49-F238E27FC236}">
                  <a16:creationId xmlns:a16="http://schemas.microsoft.com/office/drawing/2014/main" id="{DB0DBB87-36D9-2642-BDE1-BE3C35678E1D}"/>
                </a:ext>
              </a:extLst>
            </p:cNvPr>
            <p:cNvCxnSpPr/>
            <p:nvPr/>
          </p:nvCxnSpPr>
          <p:spPr>
            <a:xfrm>
              <a:off x="1103144" y="3688634"/>
              <a:ext cx="0" cy="316430"/>
            </a:xfrm>
            <a:prstGeom prst="line">
              <a:avLst/>
            </a:prstGeom>
            <a:ln w="15875">
              <a:solidFill>
                <a:schemeClr val="bg1"/>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grpSp>
      <p:sp>
        <p:nvSpPr>
          <p:cNvPr id="23" name="직사각형 18">
            <a:extLst>
              <a:ext uri="{FF2B5EF4-FFF2-40B4-BE49-F238E27FC236}">
                <a16:creationId xmlns:a16="http://schemas.microsoft.com/office/drawing/2014/main" id="{53DE0D5F-0068-6146-9726-9BDC01DFA8CD}"/>
              </a:ext>
            </a:extLst>
          </p:cNvPr>
          <p:cNvSpPr/>
          <p:nvPr/>
        </p:nvSpPr>
        <p:spPr>
          <a:xfrm>
            <a:off x="2409860" y="2722101"/>
            <a:ext cx="753411" cy="657359"/>
          </a:xfrm>
          <a:prstGeom prst="rect">
            <a:avLst/>
          </a:prstGeom>
        </p:spPr>
        <p:txBody>
          <a:bodyPr wrap="none">
            <a:spAutoFit/>
          </a:bodyPr>
          <a:lstStyle/>
          <a:p>
            <a:pPr algn="ctr">
              <a:lnSpc>
                <a:spcPct val="120000"/>
              </a:lnSpc>
            </a:pPr>
            <a:r>
              <a:rPr lang="en-US" altLang="ko-KR" sz="1600" b="1" kern="1000" spc="-60">
                <a:solidFill>
                  <a:schemeClr val="bg1">
                    <a:lumMod val="50000"/>
                  </a:schemeClr>
                </a:solidFill>
                <a:latin typeface="Hiragino Maru Gothic ProN W4" panose="020F0400000000000000" pitchFamily="34" charset="-128"/>
                <a:ea typeface="Hiragino Maru Gothic ProN W4" panose="020F0400000000000000" pitchFamily="34" charset="-128"/>
              </a:rPr>
              <a:t>ZAPP</a:t>
            </a:r>
          </a:p>
          <a:p>
            <a:pPr algn="ctr">
              <a:lnSpc>
                <a:spcPct val="120000"/>
              </a:lnSpc>
            </a:pPr>
            <a:r>
              <a:rPr lang="ja-JP" altLang="en-US" sz="1600" b="1" kern="1000" spc="-60">
                <a:solidFill>
                  <a:schemeClr val="bg1">
                    <a:lumMod val="50000"/>
                  </a:schemeClr>
                </a:solidFill>
                <a:latin typeface="Hiragino Maru Gothic ProN W4" panose="020F0400000000000000" pitchFamily="34" charset="-128"/>
                <a:ea typeface="Hiragino Maru Gothic ProN W4" panose="020F0400000000000000" pitchFamily="34" charset="-128"/>
              </a:rPr>
              <a:t>広告</a:t>
            </a:r>
            <a:endParaRPr lang="en-US" altLang="ko-KR" sz="1600" b="1" kern="1000" spc="-60">
              <a:solidFill>
                <a:schemeClr val="bg1">
                  <a:lumMod val="50000"/>
                </a:schemeClr>
              </a:solidFill>
              <a:latin typeface="Hiragino Maru Gothic ProN W4" panose="020F0400000000000000" pitchFamily="34" charset="-128"/>
              <a:ea typeface="Hiragino Maru Gothic ProN W4" panose="020F0400000000000000" pitchFamily="34" charset="-128"/>
            </a:endParaRPr>
          </a:p>
        </p:txBody>
      </p:sp>
      <p:grpSp>
        <p:nvGrpSpPr>
          <p:cNvPr id="24" name="그룹 19">
            <a:extLst>
              <a:ext uri="{FF2B5EF4-FFF2-40B4-BE49-F238E27FC236}">
                <a16:creationId xmlns:a16="http://schemas.microsoft.com/office/drawing/2014/main" id="{1049ACE1-109D-AE4A-B624-CC9C13E38E04}"/>
              </a:ext>
            </a:extLst>
          </p:cNvPr>
          <p:cNvGrpSpPr/>
          <p:nvPr/>
        </p:nvGrpSpPr>
        <p:grpSpPr>
          <a:xfrm rot="523121">
            <a:off x="2051882" y="2023432"/>
            <a:ext cx="2030303" cy="1801469"/>
            <a:chOff x="667047" y="2525514"/>
            <a:chExt cx="2900429" cy="2573523"/>
          </a:xfrm>
        </p:grpSpPr>
        <p:sp>
          <p:nvSpPr>
            <p:cNvPr id="25" name="순서도: 연결자 23">
              <a:extLst>
                <a:ext uri="{FF2B5EF4-FFF2-40B4-BE49-F238E27FC236}">
                  <a16:creationId xmlns:a16="http://schemas.microsoft.com/office/drawing/2014/main" id="{A996FA99-D882-BB49-ACFD-2C27ECA9A8D0}"/>
                </a:ext>
              </a:extLst>
            </p:cNvPr>
            <p:cNvSpPr/>
            <p:nvPr/>
          </p:nvSpPr>
          <p:spPr>
            <a:xfrm rot="18668467">
              <a:off x="667047" y="2938797"/>
              <a:ext cx="2160240" cy="2160240"/>
            </a:xfrm>
            <a:custGeom>
              <a:avLst/>
              <a:gdLst/>
              <a:ahLst/>
              <a:cxnLst/>
              <a:rect l="l" t="t" r="r" b="b"/>
              <a:pathLst>
                <a:path w="2160240" h="2160240">
                  <a:moveTo>
                    <a:pt x="1589293" y="570947"/>
                  </a:moveTo>
                  <a:cubicBezTo>
                    <a:pt x="1458985" y="440638"/>
                    <a:pt x="1278964" y="360040"/>
                    <a:pt x="1080120" y="360040"/>
                  </a:cubicBezTo>
                  <a:cubicBezTo>
                    <a:pt x="682431" y="360040"/>
                    <a:pt x="360040" y="682431"/>
                    <a:pt x="360040" y="1080120"/>
                  </a:cubicBezTo>
                  <a:cubicBezTo>
                    <a:pt x="360040" y="1477809"/>
                    <a:pt x="682431" y="1800200"/>
                    <a:pt x="1080120" y="1800200"/>
                  </a:cubicBezTo>
                  <a:cubicBezTo>
                    <a:pt x="1477809" y="1800200"/>
                    <a:pt x="1800200" y="1477809"/>
                    <a:pt x="1800200" y="1080120"/>
                  </a:cubicBezTo>
                  <a:cubicBezTo>
                    <a:pt x="1800200" y="881275"/>
                    <a:pt x="1719602" y="701256"/>
                    <a:pt x="1589293" y="570947"/>
                  </a:cubicBezTo>
                  <a:close/>
                  <a:moveTo>
                    <a:pt x="1913593" y="393063"/>
                  </a:moveTo>
                  <a:cubicBezTo>
                    <a:pt x="2067679" y="579771"/>
                    <a:pt x="2160240" y="819136"/>
                    <a:pt x="2160240" y="1080120"/>
                  </a:cubicBezTo>
                  <a:cubicBezTo>
                    <a:pt x="2160240" y="1676654"/>
                    <a:pt x="1676654" y="2160240"/>
                    <a:pt x="1080120" y="2160240"/>
                  </a:cubicBezTo>
                  <a:cubicBezTo>
                    <a:pt x="483586" y="2160240"/>
                    <a:pt x="0" y="1676654"/>
                    <a:pt x="0" y="1080120"/>
                  </a:cubicBezTo>
                  <a:cubicBezTo>
                    <a:pt x="0" y="483586"/>
                    <a:pt x="483586" y="0"/>
                    <a:pt x="1080120" y="0"/>
                  </a:cubicBezTo>
                  <a:cubicBezTo>
                    <a:pt x="1415671" y="0"/>
                    <a:pt x="1715483" y="153010"/>
                    <a:pt x="1913593" y="393063"/>
                  </a:cubicBezTo>
                  <a:close/>
                </a:path>
              </a:pathLst>
            </a:custGeom>
            <a:gradFill flip="none" rotWithShape="1">
              <a:gsLst>
                <a:gs pos="59000">
                  <a:srgbClr val="2FC0AC"/>
                </a:gs>
                <a:gs pos="100000">
                  <a:srgbClr val="0F3D3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맑은 고딕" panose="020B0503020000020004" pitchFamily="50" charset="-127"/>
                <a:ea typeface="맑은 고딕" panose="020B0503020000020004" pitchFamily="50" charset="-127"/>
              </a:endParaRPr>
            </a:p>
          </p:txBody>
        </p:sp>
        <p:sp>
          <p:nvSpPr>
            <p:cNvPr id="26" name="오른쪽 화살표 21">
              <a:extLst>
                <a:ext uri="{FF2B5EF4-FFF2-40B4-BE49-F238E27FC236}">
                  <a16:creationId xmlns:a16="http://schemas.microsoft.com/office/drawing/2014/main" id="{330691AF-EE27-224F-9D3E-3894B7DCA417}"/>
                </a:ext>
              </a:extLst>
            </p:cNvPr>
            <p:cNvSpPr/>
            <p:nvPr/>
          </p:nvSpPr>
          <p:spPr>
            <a:xfrm rot="18668467">
              <a:off x="2017879" y="3355031"/>
              <a:ext cx="2379114" cy="720080"/>
            </a:xfrm>
            <a:prstGeom prst="rightArrow">
              <a:avLst>
                <a:gd name="adj1" fmla="val 50000"/>
                <a:gd name="adj2" fmla="val 90213"/>
              </a:avLst>
            </a:prstGeom>
            <a:solidFill>
              <a:srgbClr val="2FC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맑은 고딕" panose="020B0503020000020004" pitchFamily="50" charset="-127"/>
                <a:ea typeface="맑은 고딕" panose="020B0503020000020004" pitchFamily="50" charset="-127"/>
              </a:endParaRPr>
            </a:p>
          </p:txBody>
        </p:sp>
      </p:grpSp>
      <p:grpSp>
        <p:nvGrpSpPr>
          <p:cNvPr id="27" name="그룹 22">
            <a:extLst>
              <a:ext uri="{FF2B5EF4-FFF2-40B4-BE49-F238E27FC236}">
                <a16:creationId xmlns:a16="http://schemas.microsoft.com/office/drawing/2014/main" id="{554FCE52-415C-854F-B56E-2E8397CCA1F1}"/>
              </a:ext>
            </a:extLst>
          </p:cNvPr>
          <p:cNvGrpSpPr/>
          <p:nvPr/>
        </p:nvGrpSpPr>
        <p:grpSpPr>
          <a:xfrm>
            <a:off x="2788698" y="3543335"/>
            <a:ext cx="243914" cy="854566"/>
            <a:chOff x="1337195" y="3605510"/>
            <a:chExt cx="0" cy="618342"/>
          </a:xfrm>
        </p:grpSpPr>
        <p:cxnSp>
          <p:nvCxnSpPr>
            <p:cNvPr id="28" name="직선 연결선 23">
              <a:extLst>
                <a:ext uri="{FF2B5EF4-FFF2-40B4-BE49-F238E27FC236}">
                  <a16:creationId xmlns:a16="http://schemas.microsoft.com/office/drawing/2014/main" id="{ADA63C0A-2393-A241-8807-8018AF07B732}"/>
                </a:ext>
              </a:extLst>
            </p:cNvPr>
            <p:cNvCxnSpPr/>
            <p:nvPr/>
          </p:nvCxnSpPr>
          <p:spPr>
            <a:xfrm>
              <a:off x="1337195" y="3605510"/>
              <a:ext cx="0" cy="618342"/>
            </a:xfrm>
            <a:prstGeom prst="line">
              <a:avLst/>
            </a:prstGeom>
            <a:ln w="15875">
              <a:solidFill>
                <a:srgbClr val="2FC0AC"/>
              </a:solidFill>
              <a:prstDash val="sysDot"/>
              <a:round/>
              <a:headEnd type="none"/>
              <a:tailEnd type="oval"/>
            </a:ln>
          </p:spPr>
          <p:style>
            <a:lnRef idx="1">
              <a:schemeClr val="accent1"/>
            </a:lnRef>
            <a:fillRef idx="0">
              <a:schemeClr val="accent1"/>
            </a:fillRef>
            <a:effectRef idx="0">
              <a:schemeClr val="accent1"/>
            </a:effectRef>
            <a:fontRef idx="minor">
              <a:schemeClr val="tx1"/>
            </a:fontRef>
          </p:style>
        </p:cxnSp>
        <p:cxnSp>
          <p:nvCxnSpPr>
            <p:cNvPr id="29" name="직선 연결선 24">
              <a:extLst>
                <a:ext uri="{FF2B5EF4-FFF2-40B4-BE49-F238E27FC236}">
                  <a16:creationId xmlns:a16="http://schemas.microsoft.com/office/drawing/2014/main" id="{8237FF76-9A58-E145-A5F6-6C5813C7928C}"/>
                </a:ext>
              </a:extLst>
            </p:cNvPr>
            <p:cNvCxnSpPr/>
            <p:nvPr/>
          </p:nvCxnSpPr>
          <p:spPr>
            <a:xfrm>
              <a:off x="1337195" y="3605510"/>
              <a:ext cx="0" cy="336569"/>
            </a:xfrm>
            <a:prstGeom prst="line">
              <a:avLst/>
            </a:prstGeom>
            <a:ln w="15875">
              <a:solidFill>
                <a:schemeClr val="bg1"/>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grpSp>
      <p:sp>
        <p:nvSpPr>
          <p:cNvPr id="30" name="모서리가 둥근 직사각형 26">
            <a:extLst>
              <a:ext uri="{FF2B5EF4-FFF2-40B4-BE49-F238E27FC236}">
                <a16:creationId xmlns:a16="http://schemas.microsoft.com/office/drawing/2014/main" id="{08B3AACA-969E-524F-A288-C9DEF19C0270}"/>
              </a:ext>
            </a:extLst>
          </p:cNvPr>
          <p:cNvSpPr/>
          <p:nvPr/>
        </p:nvSpPr>
        <p:spPr>
          <a:xfrm>
            <a:off x="1728981" y="4960199"/>
            <a:ext cx="2131415" cy="989081"/>
          </a:xfrm>
          <a:prstGeom prst="roundRect">
            <a:avLst>
              <a:gd name="adj" fmla="val 14540"/>
            </a:avLst>
          </a:prstGeom>
          <a:solidFill>
            <a:schemeClr val="bg1"/>
          </a:solidFill>
          <a:ln w="3175">
            <a:solidFill>
              <a:srgbClr val="2FC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맑은 고딕" panose="020B0503020000020004" pitchFamily="50" charset="-127"/>
              <a:ea typeface="맑은 고딕" panose="020B0503020000020004" pitchFamily="50" charset="-127"/>
            </a:endParaRPr>
          </a:p>
        </p:txBody>
      </p:sp>
      <p:sp>
        <p:nvSpPr>
          <p:cNvPr id="31" name="직사각형 30">
            <a:extLst>
              <a:ext uri="{FF2B5EF4-FFF2-40B4-BE49-F238E27FC236}">
                <a16:creationId xmlns:a16="http://schemas.microsoft.com/office/drawing/2014/main" id="{0789DD95-4A7D-2C45-A6F5-7DBBCFF546FF}"/>
              </a:ext>
            </a:extLst>
          </p:cNvPr>
          <p:cNvSpPr/>
          <p:nvPr/>
        </p:nvSpPr>
        <p:spPr>
          <a:xfrm>
            <a:off x="1750573" y="5335495"/>
            <a:ext cx="2088231" cy="526298"/>
          </a:xfrm>
          <a:prstGeom prst="rect">
            <a:avLst/>
          </a:prstGeom>
        </p:spPr>
        <p:txBody>
          <a:bodyPr wrap="square">
            <a:spAutoFit/>
          </a:bodyPr>
          <a:lstStyle/>
          <a:p>
            <a:pPr algn="ctr">
              <a:lnSpc>
                <a:spcPct val="120000"/>
              </a:lnSpc>
            </a:pPr>
            <a:r>
              <a:rPr lang="ja-JP" altLang="en-US" sz="1200" b="1" kern="1000" spc="-60">
                <a:solidFill>
                  <a:schemeClr val="tx1">
                    <a:lumMod val="95000"/>
                    <a:lumOff val="5000"/>
                  </a:schemeClr>
                </a:solidFill>
                <a:latin typeface="Meiryo" panose="020B0604030504040204" pitchFamily="34" charset="-128"/>
                <a:ea typeface="Meiryo" panose="020B0604030504040204" pitchFamily="34" charset="-128"/>
              </a:rPr>
              <a:t>対象視聴者の約</a:t>
            </a:r>
            <a:r>
              <a:rPr lang="en-US" altLang="ja-JP" sz="1200" b="1" kern="1000" spc="-60">
                <a:solidFill>
                  <a:schemeClr val="tx1">
                    <a:lumMod val="95000"/>
                    <a:lumOff val="5000"/>
                  </a:schemeClr>
                </a:solidFill>
                <a:latin typeface="Meiryo" panose="020B0604030504040204" pitchFamily="34" charset="-128"/>
                <a:ea typeface="Meiryo" panose="020B0604030504040204" pitchFamily="34" charset="-128"/>
              </a:rPr>
              <a:t>80</a:t>
            </a:r>
            <a:r>
              <a:rPr lang="ja-JP" altLang="en-US" sz="1200" b="1" kern="1000" spc="-60">
                <a:solidFill>
                  <a:schemeClr val="tx1">
                    <a:lumMod val="95000"/>
                    <a:lumOff val="5000"/>
                  </a:schemeClr>
                </a:solidFill>
                <a:latin typeface="Meiryo" panose="020B0604030504040204" pitchFamily="34" charset="-128"/>
                <a:ea typeface="Meiryo" panose="020B0604030504040204" pitchFamily="34" charset="-128"/>
              </a:rPr>
              <a:t>％が</a:t>
            </a:r>
            <a:endParaRPr lang="en-US" altLang="ja-JP" sz="1200" b="1" kern="1000" spc="-60">
              <a:solidFill>
                <a:schemeClr val="tx1">
                  <a:lumMod val="95000"/>
                  <a:lumOff val="5000"/>
                </a:schemeClr>
              </a:solidFill>
              <a:latin typeface="Meiryo" panose="020B0604030504040204" pitchFamily="34" charset="-128"/>
              <a:ea typeface="Meiryo" panose="020B0604030504040204" pitchFamily="34" charset="-128"/>
            </a:endParaRPr>
          </a:p>
          <a:p>
            <a:pPr algn="ctr">
              <a:lnSpc>
                <a:spcPct val="120000"/>
              </a:lnSpc>
            </a:pPr>
            <a:r>
              <a:rPr lang="ja-JP" altLang="en-US" sz="1200" b="1" kern="1000" spc="-60">
                <a:solidFill>
                  <a:schemeClr val="tx1">
                    <a:lumMod val="95000"/>
                    <a:lumOff val="5000"/>
                  </a:schemeClr>
                </a:solidFill>
                <a:latin typeface="Meiryo" panose="020B0604030504040204" pitchFamily="34" charset="-128"/>
                <a:ea typeface="Meiryo" panose="020B0604030504040204" pitchFamily="34" charset="-128"/>
              </a:rPr>
              <a:t>認知可能</a:t>
            </a:r>
            <a:endParaRPr lang="en-US" altLang="ko-KR" sz="1200" b="1" kern="1000" spc="-60">
              <a:solidFill>
                <a:schemeClr val="tx1">
                  <a:lumMod val="95000"/>
                  <a:lumOff val="5000"/>
                </a:schemeClr>
              </a:solidFill>
              <a:latin typeface="Meiryo" panose="020B0604030504040204" pitchFamily="34" charset="-128"/>
              <a:ea typeface="Meiryo" panose="020B0604030504040204" pitchFamily="34" charset="-128"/>
            </a:endParaRPr>
          </a:p>
        </p:txBody>
      </p:sp>
      <p:sp>
        <p:nvSpPr>
          <p:cNvPr id="32" name="직사각형 31">
            <a:extLst>
              <a:ext uri="{FF2B5EF4-FFF2-40B4-BE49-F238E27FC236}">
                <a16:creationId xmlns:a16="http://schemas.microsoft.com/office/drawing/2014/main" id="{D7860E22-8ED6-0F4E-BBFC-4DFA9BDAB1BD}"/>
              </a:ext>
            </a:extLst>
          </p:cNvPr>
          <p:cNvSpPr/>
          <p:nvPr/>
        </p:nvSpPr>
        <p:spPr>
          <a:xfrm>
            <a:off x="2300001" y="5068251"/>
            <a:ext cx="989374" cy="304699"/>
          </a:xfrm>
          <a:prstGeom prst="rect">
            <a:avLst/>
          </a:prstGeom>
        </p:spPr>
        <p:txBody>
          <a:bodyPr wrap="none">
            <a:spAutoFit/>
          </a:bodyPr>
          <a:lstStyle/>
          <a:p>
            <a:pPr algn="ctr">
              <a:lnSpc>
                <a:spcPct val="120000"/>
              </a:lnSpc>
            </a:pPr>
            <a:r>
              <a:rPr lang="en-US" altLang="ko-KR" sz="1200" b="1" kern="1000" spc="-60">
                <a:solidFill>
                  <a:srgbClr val="2FC0AC"/>
                </a:solidFill>
                <a:latin typeface="Meiryo" panose="020B0604030504040204" pitchFamily="34" charset="-128"/>
                <a:ea typeface="Meiryo" panose="020B0604030504040204" pitchFamily="34" charset="-128"/>
              </a:rPr>
              <a:t>Viewability</a:t>
            </a:r>
          </a:p>
        </p:txBody>
      </p:sp>
      <p:grpSp>
        <p:nvGrpSpPr>
          <p:cNvPr id="33" name="그룹 35">
            <a:extLst>
              <a:ext uri="{FF2B5EF4-FFF2-40B4-BE49-F238E27FC236}">
                <a16:creationId xmlns:a16="http://schemas.microsoft.com/office/drawing/2014/main" id="{4B728AF1-8AB0-F74F-92D4-5E3657E18E46}"/>
              </a:ext>
            </a:extLst>
          </p:cNvPr>
          <p:cNvGrpSpPr/>
          <p:nvPr/>
        </p:nvGrpSpPr>
        <p:grpSpPr>
          <a:xfrm>
            <a:off x="4126764" y="4957554"/>
            <a:ext cx="1624168" cy="991726"/>
            <a:chOff x="3524397" y="4340990"/>
            <a:chExt cx="1624168" cy="991726"/>
          </a:xfrm>
        </p:grpSpPr>
        <p:sp>
          <p:nvSpPr>
            <p:cNvPr id="34" name="모서리가 둥근 직사각형 36">
              <a:extLst>
                <a:ext uri="{FF2B5EF4-FFF2-40B4-BE49-F238E27FC236}">
                  <a16:creationId xmlns:a16="http://schemas.microsoft.com/office/drawing/2014/main" id="{915DC4BB-BD9F-A748-BBB6-11D132602C73}"/>
                </a:ext>
              </a:extLst>
            </p:cNvPr>
            <p:cNvSpPr/>
            <p:nvPr/>
          </p:nvSpPr>
          <p:spPr>
            <a:xfrm>
              <a:off x="3524397" y="4340990"/>
              <a:ext cx="1624168" cy="991726"/>
            </a:xfrm>
            <a:prstGeom prst="roundRect">
              <a:avLst>
                <a:gd name="adj" fmla="val 14540"/>
              </a:avLst>
            </a:prstGeom>
            <a:solidFill>
              <a:srgbClr val="21828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맑은 고딕" panose="020B0503020000020004" pitchFamily="50" charset="-127"/>
                <a:ea typeface="맑은 고딕" panose="020B0503020000020004" pitchFamily="50" charset="-127"/>
              </a:endParaRPr>
            </a:p>
          </p:txBody>
        </p:sp>
        <p:sp>
          <p:nvSpPr>
            <p:cNvPr id="35" name="직사각형 37">
              <a:extLst>
                <a:ext uri="{FF2B5EF4-FFF2-40B4-BE49-F238E27FC236}">
                  <a16:creationId xmlns:a16="http://schemas.microsoft.com/office/drawing/2014/main" id="{1B23A984-F06B-F447-967D-C40139157333}"/>
                </a:ext>
              </a:extLst>
            </p:cNvPr>
            <p:cNvSpPr/>
            <p:nvPr/>
          </p:nvSpPr>
          <p:spPr>
            <a:xfrm>
              <a:off x="3659373" y="4464668"/>
              <a:ext cx="1354217" cy="747897"/>
            </a:xfrm>
            <a:prstGeom prst="rect">
              <a:avLst/>
            </a:prstGeom>
          </p:spPr>
          <p:txBody>
            <a:bodyPr wrap="none">
              <a:spAutoFit/>
            </a:bodyPr>
            <a:lstStyle/>
            <a:p>
              <a:pPr algn="ctr">
                <a:lnSpc>
                  <a:spcPct val="120000"/>
                </a:lnSpc>
              </a:pPr>
              <a:r>
                <a:rPr lang="en-US" altLang="ko-KR" sz="1200" b="1" kern="1000" spc="-60">
                  <a:solidFill>
                    <a:schemeClr val="bg1"/>
                  </a:solidFill>
                  <a:latin typeface="Meiryo" panose="020B0604030504040204" pitchFamily="34" charset="-128"/>
                  <a:ea typeface="Meiryo" panose="020B0604030504040204" pitchFamily="34" charset="-128"/>
                </a:rPr>
                <a:t>Re-Messaging</a:t>
              </a:r>
            </a:p>
            <a:p>
              <a:pPr algn="ctr">
                <a:lnSpc>
                  <a:spcPct val="120000"/>
                </a:lnSpc>
              </a:pPr>
              <a:r>
                <a:rPr lang="ja-JP" altLang="en-US" sz="1200" b="1" kern="1000" spc="-60">
                  <a:solidFill>
                    <a:schemeClr val="bg1"/>
                  </a:solidFill>
                  <a:latin typeface="Meiryo" panose="020B0604030504040204" pitchFamily="34" charset="-128"/>
                  <a:ea typeface="Meiryo" panose="020B0604030504040204" pitchFamily="34" charset="-128"/>
                </a:rPr>
                <a:t>効果的な</a:t>
              </a:r>
              <a:endParaRPr lang="en-US" altLang="ja-JP" sz="1200" b="1" kern="1000" spc="-60">
                <a:solidFill>
                  <a:schemeClr val="bg1"/>
                </a:solidFill>
                <a:latin typeface="Meiryo" panose="020B0604030504040204" pitchFamily="34" charset="-128"/>
                <a:ea typeface="Meiryo" panose="020B0604030504040204" pitchFamily="34" charset="-128"/>
              </a:endParaRPr>
            </a:p>
            <a:p>
              <a:pPr algn="ctr">
                <a:lnSpc>
                  <a:spcPct val="120000"/>
                </a:lnSpc>
              </a:pPr>
              <a:r>
                <a:rPr lang="ja-JP" altLang="en-US" sz="1200" b="1" kern="1000" spc="-60">
                  <a:solidFill>
                    <a:schemeClr val="bg1"/>
                  </a:solidFill>
                  <a:latin typeface="Meiryo" panose="020B0604030504040204" pitchFamily="34" charset="-128"/>
                  <a:ea typeface="Meiryo" panose="020B0604030504040204" pitchFamily="34" charset="-128"/>
                </a:rPr>
                <a:t>プラットフォーム</a:t>
              </a:r>
              <a:endParaRPr lang="en-US" altLang="ko-KR" sz="1200" b="1" kern="1000" spc="-60">
                <a:solidFill>
                  <a:schemeClr val="bg1"/>
                </a:solidFill>
                <a:latin typeface="Meiryo" panose="020B0604030504040204" pitchFamily="34" charset="-128"/>
                <a:ea typeface="Meiryo" panose="020B0604030504040204" pitchFamily="34" charset="-128"/>
              </a:endParaRPr>
            </a:p>
          </p:txBody>
        </p:sp>
      </p:grpSp>
      <p:sp>
        <p:nvSpPr>
          <p:cNvPr id="36" name="모서리가 둥근 직사각형 39">
            <a:extLst>
              <a:ext uri="{FF2B5EF4-FFF2-40B4-BE49-F238E27FC236}">
                <a16:creationId xmlns:a16="http://schemas.microsoft.com/office/drawing/2014/main" id="{5F616682-97E2-814E-8924-9D58E0280F00}"/>
              </a:ext>
            </a:extLst>
          </p:cNvPr>
          <p:cNvSpPr/>
          <p:nvPr/>
        </p:nvSpPr>
        <p:spPr>
          <a:xfrm>
            <a:off x="5932136" y="4957554"/>
            <a:ext cx="2295690" cy="991726"/>
          </a:xfrm>
          <a:prstGeom prst="roundRect">
            <a:avLst>
              <a:gd name="adj" fmla="val 14540"/>
            </a:avLst>
          </a:prstGeom>
          <a:solidFill>
            <a:schemeClr val="bg1"/>
          </a:solidFill>
          <a:ln w="3175">
            <a:solidFill>
              <a:srgbClr val="274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맑은 고딕" panose="020B0503020000020004" pitchFamily="50" charset="-127"/>
              <a:ea typeface="맑은 고딕" panose="020B0503020000020004" pitchFamily="50" charset="-127"/>
            </a:endParaRPr>
          </a:p>
        </p:txBody>
      </p:sp>
      <p:sp>
        <p:nvSpPr>
          <p:cNvPr id="37" name="직사각형 40">
            <a:extLst>
              <a:ext uri="{FF2B5EF4-FFF2-40B4-BE49-F238E27FC236}">
                <a16:creationId xmlns:a16="http://schemas.microsoft.com/office/drawing/2014/main" id="{773D3BB7-B768-3D4A-955A-D3BAD50EB4D9}"/>
              </a:ext>
            </a:extLst>
          </p:cNvPr>
          <p:cNvSpPr/>
          <p:nvPr/>
        </p:nvSpPr>
        <p:spPr>
          <a:xfrm>
            <a:off x="5932136" y="5111785"/>
            <a:ext cx="2295690" cy="720197"/>
          </a:xfrm>
          <a:prstGeom prst="rect">
            <a:avLst/>
          </a:prstGeom>
        </p:spPr>
        <p:txBody>
          <a:bodyPr wrap="square">
            <a:spAutoFit/>
          </a:bodyPr>
          <a:lstStyle/>
          <a:p>
            <a:pPr algn="ctr">
              <a:lnSpc>
                <a:spcPct val="120000"/>
              </a:lnSpc>
            </a:pPr>
            <a:r>
              <a:rPr lang="ja-JP" altLang="en-US" sz="1200" b="1" kern="1000" spc="-60">
                <a:solidFill>
                  <a:srgbClr val="274C89"/>
                </a:solidFill>
                <a:latin typeface="Meiryo" panose="020B0604030504040204" pitchFamily="34" charset="-128"/>
                <a:ea typeface="Meiryo" panose="020B0604030504040204" pitchFamily="34" charset="-128"/>
              </a:rPr>
              <a:t>正確なターゲティングによる</a:t>
            </a:r>
            <a:endParaRPr lang="en-US" altLang="ja-JP" sz="1200" b="1" kern="1000" spc="-60">
              <a:solidFill>
                <a:srgbClr val="274C89"/>
              </a:solidFill>
              <a:latin typeface="Meiryo" panose="020B0604030504040204" pitchFamily="34" charset="-128"/>
              <a:ea typeface="Meiryo" panose="020B0604030504040204" pitchFamily="34" charset="-128"/>
            </a:endParaRPr>
          </a:p>
          <a:p>
            <a:pPr algn="ctr">
              <a:lnSpc>
                <a:spcPct val="120000"/>
              </a:lnSpc>
            </a:pPr>
            <a:r>
              <a:rPr lang="ja-JP" altLang="en-US" sz="1200" b="1" kern="1000" spc="-60">
                <a:solidFill>
                  <a:srgbClr val="274C89"/>
                </a:solidFill>
                <a:latin typeface="Meiryo" panose="020B0604030504040204" pitchFamily="34" charset="-128"/>
                <a:ea typeface="Meiryo" panose="020B0604030504040204" pitchFamily="34" charset="-128"/>
              </a:rPr>
              <a:t>高い到達率</a:t>
            </a:r>
            <a:endParaRPr lang="en-US" altLang="ja-JP" sz="1200" b="1" kern="1000" spc="-60">
              <a:solidFill>
                <a:srgbClr val="274C89"/>
              </a:solidFill>
              <a:latin typeface="Meiryo" panose="020B0604030504040204" pitchFamily="34" charset="-128"/>
              <a:ea typeface="Meiryo" panose="020B0604030504040204" pitchFamily="34" charset="-128"/>
            </a:endParaRPr>
          </a:p>
          <a:p>
            <a:pPr algn="ctr"/>
            <a:r>
              <a:rPr lang="en-US" altLang="ko-KR" sz="1200" b="1" kern="1000" spc="-60">
                <a:solidFill>
                  <a:srgbClr val="274C89"/>
                </a:solidFill>
                <a:latin typeface="Meiryo" panose="020B0604030504040204" pitchFamily="34" charset="-128"/>
                <a:ea typeface="Meiryo" panose="020B0604030504040204" pitchFamily="34" charset="-128"/>
              </a:rPr>
              <a:t>Awareness &amp; Appeal</a:t>
            </a:r>
            <a:r>
              <a:rPr lang="ko-KR" altLang="en-US" sz="1200" b="1" kern="1000" spc="-60">
                <a:solidFill>
                  <a:srgbClr val="274C89"/>
                </a:solidFill>
                <a:latin typeface="Meiryo" panose="020B0604030504040204" pitchFamily="34" charset="-128"/>
                <a:ea typeface="맑은 고딕" panose="020B0503020000020004" pitchFamily="50" charset="-127"/>
              </a:rPr>
              <a:t> </a:t>
            </a:r>
            <a:r>
              <a:rPr lang="ja-JP" altLang="en-US" sz="1200" b="1" kern="1000" spc="-60">
                <a:solidFill>
                  <a:srgbClr val="274C89"/>
                </a:solidFill>
                <a:latin typeface="Meiryo" panose="020B0604030504040204" pitchFamily="34" charset="-128"/>
                <a:ea typeface="Meiryo" panose="020B0604030504040204" pitchFamily="34" charset="-128"/>
              </a:rPr>
              <a:t>強化</a:t>
            </a:r>
            <a:endParaRPr lang="en-US" altLang="ko-KR" sz="800" kern="1000" spc="-60">
              <a:solidFill>
                <a:schemeClr val="tx1">
                  <a:lumMod val="50000"/>
                  <a:lumOff val="50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236336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F3BECB2-1E94-0643-A8E0-6FBA442D2DC6}"/>
              </a:ext>
            </a:extLst>
          </p:cNvPr>
          <p:cNvSpPr>
            <a:spLocks noGrp="1"/>
          </p:cNvSpPr>
          <p:nvPr>
            <p:ph type="sldNum" sz="quarter" idx="12"/>
          </p:nvPr>
        </p:nvSpPr>
        <p:spPr/>
        <p:txBody>
          <a:bodyPr/>
          <a:lstStyle/>
          <a:p>
            <a:fld id="{8F951D4C-3B6C-460F-A026-0D4BE52ED59D}" type="slidenum">
              <a:rPr lang="ko-KR" altLang="en-US" smtClean="0"/>
              <a:pPr/>
              <a:t>13</a:t>
            </a:fld>
            <a:endParaRPr lang="ko-KR" altLang="en-US"/>
          </a:p>
        </p:txBody>
      </p:sp>
      <p:grpSp>
        <p:nvGrpSpPr>
          <p:cNvPr id="3" name="グループ化 2">
            <a:extLst>
              <a:ext uri="{FF2B5EF4-FFF2-40B4-BE49-F238E27FC236}">
                <a16:creationId xmlns:a16="http://schemas.microsoft.com/office/drawing/2014/main" id="{1A3D9028-5C41-634B-9B27-83B886CA5608}"/>
              </a:ext>
            </a:extLst>
          </p:cNvPr>
          <p:cNvGrpSpPr/>
          <p:nvPr/>
        </p:nvGrpSpPr>
        <p:grpSpPr>
          <a:xfrm>
            <a:off x="1372815" y="1387716"/>
            <a:ext cx="8490793" cy="2689356"/>
            <a:chOff x="1738263" y="4333135"/>
            <a:chExt cx="8490793" cy="2689356"/>
          </a:xfrm>
        </p:grpSpPr>
        <p:pic>
          <p:nvPicPr>
            <p:cNvPr id="4" name="図 3">
              <a:extLst>
                <a:ext uri="{FF2B5EF4-FFF2-40B4-BE49-F238E27FC236}">
                  <a16:creationId xmlns:a16="http://schemas.microsoft.com/office/drawing/2014/main" id="{D85A49CD-0488-2E4B-84FC-523784EE7694}"/>
                </a:ext>
              </a:extLst>
            </p:cNvPr>
            <p:cNvPicPr>
              <a:picLocks noChangeAspect="1"/>
            </p:cNvPicPr>
            <p:nvPr/>
          </p:nvPicPr>
          <p:blipFill rotWithShape="1">
            <a:blip r:embed="rId2"/>
            <a:srcRect l="28032" t="-138"/>
            <a:stretch/>
          </p:blipFill>
          <p:spPr>
            <a:xfrm>
              <a:off x="3200400" y="4583357"/>
              <a:ext cx="7028656" cy="2123830"/>
            </a:xfrm>
            <a:prstGeom prst="rect">
              <a:avLst/>
            </a:prstGeom>
          </p:spPr>
        </p:pic>
        <p:sp>
          <p:nvSpPr>
            <p:cNvPr id="6" name="テキスト ボックス 5">
              <a:extLst>
                <a:ext uri="{FF2B5EF4-FFF2-40B4-BE49-F238E27FC236}">
                  <a16:creationId xmlns:a16="http://schemas.microsoft.com/office/drawing/2014/main" id="{C523D8BE-49E4-9849-8B3D-BD3C1381A860}"/>
                </a:ext>
              </a:extLst>
            </p:cNvPr>
            <p:cNvSpPr txBox="1"/>
            <p:nvPr/>
          </p:nvSpPr>
          <p:spPr>
            <a:xfrm>
              <a:off x="3688372" y="6560826"/>
              <a:ext cx="993545" cy="461665"/>
            </a:xfrm>
            <a:prstGeom prst="rect">
              <a:avLst/>
            </a:prstGeom>
            <a:solidFill>
              <a:schemeClr val="bg1"/>
            </a:solidFill>
          </p:spPr>
          <p:txBody>
            <a:bodyPr wrap="square" rtlCol="0">
              <a:spAutoFit/>
            </a:bodyPr>
            <a:lstStyle/>
            <a:p>
              <a:r>
                <a:rPr kumimoji="1" lang="ja-JP" altLang="en-US" sz="1200">
                  <a:latin typeface="Meiryo" charset="-128"/>
                  <a:ea typeface="Meiryo" charset="-128"/>
                  <a:cs typeface="Meiryo" charset="-128"/>
                </a:rPr>
                <a:t>チャンネル切替</a:t>
              </a:r>
            </a:p>
          </p:txBody>
        </p:sp>
        <p:sp>
          <p:nvSpPr>
            <p:cNvPr id="5" name="テキスト ボックス 4">
              <a:extLst>
                <a:ext uri="{FF2B5EF4-FFF2-40B4-BE49-F238E27FC236}">
                  <a16:creationId xmlns:a16="http://schemas.microsoft.com/office/drawing/2014/main" id="{BA50D604-96B8-4445-BA21-EB04E6F0DBA8}"/>
                </a:ext>
              </a:extLst>
            </p:cNvPr>
            <p:cNvSpPr txBox="1"/>
            <p:nvPr/>
          </p:nvSpPr>
          <p:spPr>
            <a:xfrm>
              <a:off x="9029700" y="5161377"/>
              <a:ext cx="736099" cy="307777"/>
            </a:xfrm>
            <a:prstGeom prst="rect">
              <a:avLst/>
            </a:prstGeom>
            <a:noFill/>
          </p:spPr>
          <p:txBody>
            <a:bodyPr wrap="none" rtlCol="0">
              <a:spAutoFit/>
            </a:bodyPr>
            <a:lstStyle/>
            <a:p>
              <a:r>
                <a:rPr kumimoji="1" lang="en-US" altLang="ja-JP" sz="1400" b="1">
                  <a:solidFill>
                    <a:schemeClr val="bg2">
                      <a:lumMod val="50000"/>
                    </a:schemeClr>
                  </a:solidFill>
                  <a:latin typeface="Meiryo" charset="-128"/>
                  <a:ea typeface="Meiryo" charset="-128"/>
                  <a:cs typeface="Meiryo" charset="-128"/>
                </a:rPr>
                <a:t>Ch.19</a:t>
              </a:r>
              <a:endParaRPr kumimoji="1" lang="ja-JP" altLang="en-US" sz="1400" b="1">
                <a:solidFill>
                  <a:schemeClr val="bg2">
                    <a:lumMod val="50000"/>
                  </a:schemeClr>
                </a:solidFill>
                <a:latin typeface="Meiryo" charset="-128"/>
                <a:ea typeface="Meiryo" charset="-128"/>
                <a:cs typeface="Meiryo" charset="-128"/>
              </a:endParaRPr>
            </a:p>
          </p:txBody>
        </p:sp>
        <p:sp>
          <p:nvSpPr>
            <p:cNvPr id="7" name="テキスト ボックス 6">
              <a:extLst>
                <a:ext uri="{FF2B5EF4-FFF2-40B4-BE49-F238E27FC236}">
                  <a16:creationId xmlns:a16="http://schemas.microsoft.com/office/drawing/2014/main" id="{9074EB29-2ECE-FC43-B318-5698080EB1ED}"/>
                </a:ext>
              </a:extLst>
            </p:cNvPr>
            <p:cNvSpPr txBox="1"/>
            <p:nvPr/>
          </p:nvSpPr>
          <p:spPr>
            <a:xfrm>
              <a:off x="5426799" y="6560826"/>
              <a:ext cx="993545" cy="461665"/>
            </a:xfrm>
            <a:prstGeom prst="rect">
              <a:avLst/>
            </a:prstGeom>
            <a:solidFill>
              <a:schemeClr val="bg1"/>
            </a:solidFill>
          </p:spPr>
          <p:txBody>
            <a:bodyPr wrap="square" rtlCol="0">
              <a:spAutoFit/>
            </a:bodyPr>
            <a:lstStyle/>
            <a:p>
              <a:r>
                <a:rPr kumimoji="1" lang="ja-JP" altLang="en-US" sz="1200">
                  <a:latin typeface="Meiryo" charset="-128"/>
                  <a:ea typeface="Meiryo" charset="-128"/>
                  <a:cs typeface="Meiryo" charset="-128"/>
                </a:rPr>
                <a:t>チャンネル切替</a:t>
              </a:r>
            </a:p>
          </p:txBody>
        </p:sp>
        <p:sp>
          <p:nvSpPr>
            <p:cNvPr id="8" name="テキスト ボックス 7">
              <a:extLst>
                <a:ext uri="{FF2B5EF4-FFF2-40B4-BE49-F238E27FC236}">
                  <a16:creationId xmlns:a16="http://schemas.microsoft.com/office/drawing/2014/main" id="{2C76C550-A7EE-CE45-AA62-9FFB71263242}"/>
                </a:ext>
              </a:extLst>
            </p:cNvPr>
            <p:cNvSpPr txBox="1"/>
            <p:nvPr/>
          </p:nvSpPr>
          <p:spPr>
            <a:xfrm>
              <a:off x="7165226" y="6560826"/>
              <a:ext cx="993545" cy="461665"/>
            </a:xfrm>
            <a:prstGeom prst="rect">
              <a:avLst/>
            </a:prstGeom>
            <a:solidFill>
              <a:schemeClr val="bg1"/>
            </a:solidFill>
          </p:spPr>
          <p:txBody>
            <a:bodyPr wrap="square" rtlCol="0">
              <a:spAutoFit/>
            </a:bodyPr>
            <a:lstStyle/>
            <a:p>
              <a:r>
                <a:rPr kumimoji="1" lang="ja-JP" altLang="en-US" sz="1200">
                  <a:latin typeface="Meiryo" charset="-128"/>
                  <a:ea typeface="Meiryo" charset="-128"/>
                  <a:cs typeface="Meiryo" charset="-128"/>
                </a:rPr>
                <a:t>チャンネル切替</a:t>
              </a:r>
            </a:p>
          </p:txBody>
        </p:sp>
        <p:pic>
          <p:nvPicPr>
            <p:cNvPr id="9" name="Picture 2" descr="매체소개서 그림-13.jpg">
              <a:extLst>
                <a:ext uri="{FF2B5EF4-FFF2-40B4-BE49-F238E27FC236}">
                  <a16:creationId xmlns:a16="http://schemas.microsoft.com/office/drawing/2014/main" id="{E7F0BD16-C952-8A45-9527-B28A40218452}"/>
                </a:ext>
              </a:extLst>
            </p:cNvPr>
            <p:cNvPicPr>
              <a:picLocks noChangeAspect="1"/>
            </p:cNvPicPr>
            <p:nvPr/>
          </p:nvPicPr>
          <p:blipFill rotWithShape="1">
            <a:blip r:embed="rId3">
              <a:extLst>
                <a:ext uri="{28A0092B-C50C-407E-A947-70E740481C1C}">
                  <a14:useLocalDpi xmlns:a14="http://schemas.microsoft.com/office/drawing/2010/main" val="0"/>
                </a:ext>
              </a:extLst>
            </a:blip>
            <a:srcRect r="70613" b="38915"/>
            <a:stretch/>
          </p:blipFill>
          <p:spPr>
            <a:xfrm>
              <a:off x="1738263" y="4333135"/>
              <a:ext cx="1462137" cy="1578733"/>
            </a:xfrm>
            <a:prstGeom prst="rect">
              <a:avLst/>
            </a:prstGeom>
          </p:spPr>
        </p:pic>
        <p:sp>
          <p:nvSpPr>
            <p:cNvPr id="10" name="テキスト ボックス 9">
              <a:extLst>
                <a:ext uri="{FF2B5EF4-FFF2-40B4-BE49-F238E27FC236}">
                  <a16:creationId xmlns:a16="http://schemas.microsoft.com/office/drawing/2014/main" id="{0554B120-4E45-3042-B79C-9068B866D1E8}"/>
                </a:ext>
              </a:extLst>
            </p:cNvPr>
            <p:cNvSpPr txBox="1"/>
            <p:nvPr/>
          </p:nvSpPr>
          <p:spPr>
            <a:xfrm>
              <a:off x="2104995" y="5223934"/>
              <a:ext cx="736099" cy="307777"/>
            </a:xfrm>
            <a:prstGeom prst="rect">
              <a:avLst/>
            </a:prstGeom>
            <a:solidFill>
              <a:schemeClr val="bg1"/>
            </a:solidFill>
          </p:spPr>
          <p:txBody>
            <a:bodyPr wrap="none" rtlCol="0">
              <a:spAutoFit/>
            </a:bodyPr>
            <a:lstStyle/>
            <a:p>
              <a:r>
                <a:rPr kumimoji="1" lang="en-US" altLang="ja-JP" sz="1400" b="1">
                  <a:solidFill>
                    <a:schemeClr val="bg2">
                      <a:lumMod val="50000"/>
                    </a:schemeClr>
                  </a:solidFill>
                  <a:latin typeface="Meiryo" charset="-128"/>
                  <a:ea typeface="Meiryo" charset="-128"/>
                  <a:cs typeface="Meiryo" charset="-128"/>
                </a:rPr>
                <a:t>Ch.15</a:t>
              </a:r>
              <a:endParaRPr kumimoji="1" lang="ja-JP" altLang="en-US" sz="1400" b="1">
                <a:solidFill>
                  <a:schemeClr val="bg2">
                    <a:lumMod val="50000"/>
                  </a:schemeClr>
                </a:solidFill>
                <a:latin typeface="Meiryo" charset="-128"/>
                <a:ea typeface="Meiryo" charset="-128"/>
                <a:cs typeface="Meiryo" charset="-128"/>
              </a:endParaRPr>
            </a:p>
          </p:txBody>
        </p:sp>
      </p:grpSp>
      <p:grpSp>
        <p:nvGrpSpPr>
          <p:cNvPr id="11" name="グループ化 10">
            <a:extLst>
              <a:ext uri="{FF2B5EF4-FFF2-40B4-BE49-F238E27FC236}">
                <a16:creationId xmlns:a16="http://schemas.microsoft.com/office/drawing/2014/main" id="{7A7A3718-2AE0-084C-94B0-74487C63D0A5}"/>
              </a:ext>
            </a:extLst>
          </p:cNvPr>
          <p:cNvGrpSpPr/>
          <p:nvPr/>
        </p:nvGrpSpPr>
        <p:grpSpPr>
          <a:xfrm>
            <a:off x="1108700" y="3789040"/>
            <a:ext cx="8718848" cy="2286131"/>
            <a:chOff x="1463934" y="1328313"/>
            <a:chExt cx="8718848" cy="2286131"/>
          </a:xfrm>
        </p:grpSpPr>
        <p:pic>
          <p:nvPicPr>
            <p:cNvPr id="12" name="Picture 2" descr="매체소개서 그림-13.jpg">
              <a:extLst>
                <a:ext uri="{FF2B5EF4-FFF2-40B4-BE49-F238E27FC236}">
                  <a16:creationId xmlns:a16="http://schemas.microsoft.com/office/drawing/2014/main" id="{700BD22B-5538-6448-959C-DFC75AEE1BB2}"/>
                </a:ext>
              </a:extLst>
            </p:cNvPr>
            <p:cNvPicPr>
              <a:picLocks noChangeAspect="1"/>
            </p:cNvPicPr>
            <p:nvPr/>
          </p:nvPicPr>
          <p:blipFill rotWithShape="1">
            <a:blip r:embed="rId3">
              <a:extLst>
                <a:ext uri="{28A0092B-C50C-407E-A947-70E740481C1C}">
                  <a14:useLocalDpi xmlns:a14="http://schemas.microsoft.com/office/drawing/2010/main" val="0"/>
                </a:ext>
              </a:extLst>
            </a:blip>
            <a:srcRect r="70613" b="38915"/>
            <a:stretch/>
          </p:blipFill>
          <p:spPr>
            <a:xfrm>
              <a:off x="8720645" y="1328313"/>
              <a:ext cx="1462137" cy="1578733"/>
            </a:xfrm>
            <a:prstGeom prst="rect">
              <a:avLst/>
            </a:prstGeom>
          </p:spPr>
        </p:pic>
        <p:pic>
          <p:nvPicPr>
            <p:cNvPr id="13" name="Picture 2" descr="매체소개서 그림-13.jpg">
              <a:extLst>
                <a:ext uri="{FF2B5EF4-FFF2-40B4-BE49-F238E27FC236}">
                  <a16:creationId xmlns:a16="http://schemas.microsoft.com/office/drawing/2014/main" id="{CB0076E5-0E85-8D4D-96A1-69902C5C9044}"/>
                </a:ext>
              </a:extLst>
            </p:cNvPr>
            <p:cNvPicPr>
              <a:picLocks noChangeAspect="1"/>
            </p:cNvPicPr>
            <p:nvPr/>
          </p:nvPicPr>
          <p:blipFill rotWithShape="1">
            <a:blip r:embed="rId3">
              <a:extLst>
                <a:ext uri="{28A0092B-C50C-407E-A947-70E740481C1C}">
                  <a14:useLocalDpi xmlns:a14="http://schemas.microsoft.com/office/drawing/2010/main" val="0"/>
                </a:ext>
              </a:extLst>
            </a:blip>
            <a:srcRect r="70613" b="38915"/>
            <a:stretch/>
          </p:blipFill>
          <p:spPr>
            <a:xfrm>
              <a:off x="6956573" y="1335523"/>
              <a:ext cx="1462137" cy="1578733"/>
            </a:xfrm>
            <a:prstGeom prst="rect">
              <a:avLst/>
            </a:prstGeom>
          </p:spPr>
        </p:pic>
        <p:pic>
          <p:nvPicPr>
            <p:cNvPr id="14" name="Picture 1" descr="3.jpg">
              <a:extLst>
                <a:ext uri="{FF2B5EF4-FFF2-40B4-BE49-F238E27FC236}">
                  <a16:creationId xmlns:a16="http://schemas.microsoft.com/office/drawing/2014/main" id="{61521EC0-AC9E-3143-9B9B-C1284AE65FF3}"/>
                </a:ext>
              </a:extLst>
            </p:cNvPr>
            <p:cNvPicPr>
              <a:picLocks noChangeAspect="1"/>
            </p:cNvPicPr>
            <p:nvPr/>
          </p:nvPicPr>
          <p:blipFill rotWithShape="1">
            <a:blip r:embed="rId4">
              <a:extLst>
                <a:ext uri="{28A0092B-C50C-407E-A947-70E740481C1C}">
                  <a14:useLocalDpi xmlns:a14="http://schemas.microsoft.com/office/drawing/2010/main" val="0"/>
                </a:ext>
              </a:extLst>
            </a:blip>
            <a:srcRect l="53885" t="3144" r="5635" b="54712"/>
            <a:stretch/>
          </p:blipFill>
          <p:spPr>
            <a:xfrm>
              <a:off x="7112441" y="2021402"/>
              <a:ext cx="1135083" cy="640769"/>
            </a:xfrm>
            <a:prstGeom prst="rect">
              <a:avLst/>
            </a:prstGeom>
          </p:spPr>
        </p:pic>
        <p:pic>
          <p:nvPicPr>
            <p:cNvPr id="15" name="Picture 2" descr="매체소개서 그림-13.jpg">
              <a:extLst>
                <a:ext uri="{FF2B5EF4-FFF2-40B4-BE49-F238E27FC236}">
                  <a16:creationId xmlns:a16="http://schemas.microsoft.com/office/drawing/2014/main" id="{66EEEB43-AE4A-AC4D-9F86-BED71BB798AE}"/>
                </a:ext>
              </a:extLst>
            </p:cNvPr>
            <p:cNvPicPr>
              <a:picLocks noChangeAspect="1"/>
            </p:cNvPicPr>
            <p:nvPr/>
          </p:nvPicPr>
          <p:blipFill rotWithShape="1">
            <a:blip r:embed="rId3">
              <a:extLst>
                <a:ext uri="{28A0092B-C50C-407E-A947-70E740481C1C}">
                  <a14:useLocalDpi xmlns:a14="http://schemas.microsoft.com/office/drawing/2010/main" val="0"/>
                </a:ext>
              </a:extLst>
            </a:blip>
            <a:srcRect r="70613" b="38915"/>
            <a:stretch/>
          </p:blipFill>
          <p:spPr>
            <a:xfrm>
              <a:off x="1738263" y="1335523"/>
              <a:ext cx="1462137" cy="1578733"/>
            </a:xfrm>
            <a:prstGeom prst="rect">
              <a:avLst/>
            </a:prstGeom>
          </p:spPr>
        </p:pic>
        <p:pic>
          <p:nvPicPr>
            <p:cNvPr id="16" name="Picture 2" descr="매체소개서 그림-13.jpg">
              <a:extLst>
                <a:ext uri="{FF2B5EF4-FFF2-40B4-BE49-F238E27FC236}">
                  <a16:creationId xmlns:a16="http://schemas.microsoft.com/office/drawing/2014/main" id="{34682A0E-CEB2-D04A-9B2E-97F77BD96167}"/>
                </a:ext>
              </a:extLst>
            </p:cNvPr>
            <p:cNvPicPr>
              <a:picLocks noChangeAspect="1"/>
            </p:cNvPicPr>
            <p:nvPr/>
          </p:nvPicPr>
          <p:blipFill rotWithShape="1">
            <a:blip r:embed="rId3">
              <a:extLst>
                <a:ext uri="{28A0092B-C50C-407E-A947-70E740481C1C}">
                  <a14:useLocalDpi xmlns:a14="http://schemas.microsoft.com/office/drawing/2010/main" val="0"/>
                </a:ext>
              </a:extLst>
            </a:blip>
            <a:srcRect r="70613" b="38915"/>
            <a:stretch/>
          </p:blipFill>
          <p:spPr>
            <a:xfrm>
              <a:off x="3472817" y="1335523"/>
              <a:ext cx="1462137" cy="1578733"/>
            </a:xfrm>
            <a:prstGeom prst="rect">
              <a:avLst/>
            </a:prstGeom>
          </p:spPr>
        </p:pic>
        <p:pic>
          <p:nvPicPr>
            <p:cNvPr id="17" name="Picture 2" descr="매체소개서 그림-13.jpg">
              <a:extLst>
                <a:ext uri="{FF2B5EF4-FFF2-40B4-BE49-F238E27FC236}">
                  <a16:creationId xmlns:a16="http://schemas.microsoft.com/office/drawing/2014/main" id="{1C2E9049-2EF2-9141-88C8-CA8C83D0EECC}"/>
                </a:ext>
              </a:extLst>
            </p:cNvPr>
            <p:cNvPicPr>
              <a:picLocks noChangeAspect="1"/>
            </p:cNvPicPr>
            <p:nvPr/>
          </p:nvPicPr>
          <p:blipFill rotWithShape="1">
            <a:blip r:embed="rId3">
              <a:extLst>
                <a:ext uri="{28A0092B-C50C-407E-A947-70E740481C1C}">
                  <a14:useLocalDpi xmlns:a14="http://schemas.microsoft.com/office/drawing/2010/main" val="0"/>
                </a:ext>
              </a:extLst>
            </a:blip>
            <a:srcRect r="70613" b="38915"/>
            <a:stretch/>
          </p:blipFill>
          <p:spPr>
            <a:xfrm>
              <a:off x="5192502" y="1335523"/>
              <a:ext cx="1462137" cy="1578733"/>
            </a:xfrm>
            <a:prstGeom prst="rect">
              <a:avLst/>
            </a:prstGeom>
          </p:spPr>
        </p:pic>
        <p:pic>
          <p:nvPicPr>
            <p:cNvPr id="18" name="Picture 1" descr="3.jpg">
              <a:extLst>
                <a:ext uri="{FF2B5EF4-FFF2-40B4-BE49-F238E27FC236}">
                  <a16:creationId xmlns:a16="http://schemas.microsoft.com/office/drawing/2014/main" id="{D767E1A5-0307-A84E-AA9B-49E254CC6973}"/>
                </a:ext>
              </a:extLst>
            </p:cNvPr>
            <p:cNvPicPr>
              <a:picLocks noChangeAspect="1"/>
            </p:cNvPicPr>
            <p:nvPr/>
          </p:nvPicPr>
          <p:blipFill rotWithShape="1">
            <a:blip r:embed="rId4">
              <a:extLst>
                <a:ext uri="{28A0092B-C50C-407E-A947-70E740481C1C}">
                  <a14:useLocalDpi xmlns:a14="http://schemas.microsoft.com/office/drawing/2010/main" val="0"/>
                </a:ext>
              </a:extLst>
            </a:blip>
            <a:srcRect l="4646" t="834" r="53541" b="53879"/>
            <a:stretch/>
          </p:blipFill>
          <p:spPr>
            <a:xfrm>
              <a:off x="3621198" y="2000256"/>
              <a:ext cx="1156641" cy="680644"/>
            </a:xfrm>
            <a:prstGeom prst="rect">
              <a:avLst/>
            </a:prstGeom>
          </p:spPr>
        </p:pic>
        <p:pic>
          <p:nvPicPr>
            <p:cNvPr id="19" name="図 18">
              <a:extLst>
                <a:ext uri="{FF2B5EF4-FFF2-40B4-BE49-F238E27FC236}">
                  <a16:creationId xmlns:a16="http://schemas.microsoft.com/office/drawing/2014/main" id="{6AD2C505-6C99-3B4F-A7C1-A349D0A865EF}"/>
                </a:ext>
              </a:extLst>
            </p:cNvPr>
            <p:cNvPicPr>
              <a:picLocks noChangeAspect="1"/>
            </p:cNvPicPr>
            <p:nvPr/>
          </p:nvPicPr>
          <p:blipFill rotWithShape="1">
            <a:blip r:embed="rId2"/>
            <a:srcRect l="34116" t="64575" r="61795" b="1596"/>
            <a:stretch/>
          </p:blipFill>
          <p:spPr>
            <a:xfrm>
              <a:off x="1463934" y="2895972"/>
              <a:ext cx="399285" cy="717466"/>
            </a:xfrm>
            <a:prstGeom prst="rect">
              <a:avLst/>
            </a:prstGeom>
          </p:spPr>
        </p:pic>
        <p:sp>
          <p:nvSpPr>
            <p:cNvPr id="20" name="テキスト ボックス 19">
              <a:extLst>
                <a:ext uri="{FF2B5EF4-FFF2-40B4-BE49-F238E27FC236}">
                  <a16:creationId xmlns:a16="http://schemas.microsoft.com/office/drawing/2014/main" id="{83840CE7-D9DF-4147-8F78-9E29613E14B9}"/>
                </a:ext>
              </a:extLst>
            </p:cNvPr>
            <p:cNvSpPr txBox="1"/>
            <p:nvPr/>
          </p:nvSpPr>
          <p:spPr>
            <a:xfrm>
              <a:off x="1863219" y="3054329"/>
              <a:ext cx="1352050" cy="461665"/>
            </a:xfrm>
            <a:prstGeom prst="rect">
              <a:avLst/>
            </a:prstGeom>
            <a:solidFill>
              <a:schemeClr val="bg1"/>
            </a:solidFill>
          </p:spPr>
          <p:txBody>
            <a:bodyPr wrap="square" rtlCol="0">
              <a:spAutoFit/>
            </a:bodyPr>
            <a:lstStyle/>
            <a:p>
              <a:r>
                <a:rPr kumimoji="1" lang="en-US" altLang="ja-JP" sz="1200">
                  <a:solidFill>
                    <a:srgbClr val="FF9300"/>
                  </a:solidFill>
                  <a:latin typeface="Meiryo" charset="-128"/>
                  <a:ea typeface="Meiryo" charset="-128"/>
                  <a:cs typeface="Meiryo" charset="-128"/>
                </a:rPr>
                <a:t>3.5</a:t>
              </a:r>
              <a:r>
                <a:rPr kumimoji="1" lang="ja-JP" altLang="en-US" sz="1200">
                  <a:solidFill>
                    <a:srgbClr val="FF9300"/>
                  </a:solidFill>
                  <a:latin typeface="Meiryo" charset="-128"/>
                  <a:ea typeface="Meiryo" charset="-128"/>
                  <a:cs typeface="Meiryo" charset="-128"/>
                </a:rPr>
                <a:t>秒以上</a:t>
              </a:r>
              <a:r>
                <a:rPr kumimoji="1" lang="ja-JP" altLang="en-US" sz="1200">
                  <a:latin typeface="Meiryo" charset="-128"/>
                  <a:ea typeface="Meiryo" charset="-128"/>
                  <a:cs typeface="Meiryo" charset="-128"/>
                </a:rPr>
                <a:t>視聴後チャンネル切替</a:t>
              </a:r>
            </a:p>
          </p:txBody>
        </p:sp>
        <p:sp>
          <p:nvSpPr>
            <p:cNvPr id="21" name="テキスト ボックス 20">
              <a:extLst>
                <a:ext uri="{FF2B5EF4-FFF2-40B4-BE49-F238E27FC236}">
                  <a16:creationId xmlns:a16="http://schemas.microsoft.com/office/drawing/2014/main" id="{3D9CA491-E30C-774E-B31F-FA87C562A6F8}"/>
                </a:ext>
              </a:extLst>
            </p:cNvPr>
            <p:cNvSpPr txBox="1"/>
            <p:nvPr/>
          </p:nvSpPr>
          <p:spPr>
            <a:xfrm>
              <a:off x="9096579" y="2156385"/>
              <a:ext cx="736099" cy="307777"/>
            </a:xfrm>
            <a:prstGeom prst="rect">
              <a:avLst/>
            </a:prstGeom>
            <a:solidFill>
              <a:schemeClr val="bg1"/>
            </a:solidFill>
          </p:spPr>
          <p:txBody>
            <a:bodyPr wrap="none" rtlCol="0">
              <a:spAutoFit/>
            </a:bodyPr>
            <a:lstStyle/>
            <a:p>
              <a:r>
                <a:rPr kumimoji="1" lang="en-US" altLang="ja-JP" sz="1400" b="1">
                  <a:solidFill>
                    <a:schemeClr val="bg2">
                      <a:lumMod val="50000"/>
                    </a:schemeClr>
                  </a:solidFill>
                  <a:latin typeface="Meiryo" charset="-128"/>
                  <a:ea typeface="Meiryo" charset="-128"/>
                  <a:cs typeface="Meiryo" charset="-128"/>
                </a:rPr>
                <a:t>Ch.17</a:t>
              </a:r>
              <a:endParaRPr kumimoji="1" lang="ja-JP" altLang="en-US" sz="1400" b="1">
                <a:solidFill>
                  <a:schemeClr val="bg2">
                    <a:lumMod val="50000"/>
                  </a:schemeClr>
                </a:solidFill>
                <a:latin typeface="Meiryo" charset="-128"/>
                <a:ea typeface="Meiryo" charset="-128"/>
                <a:cs typeface="Meiryo" charset="-128"/>
              </a:endParaRPr>
            </a:p>
          </p:txBody>
        </p:sp>
        <p:sp>
          <p:nvSpPr>
            <p:cNvPr id="22" name="テキスト ボックス 21">
              <a:extLst>
                <a:ext uri="{FF2B5EF4-FFF2-40B4-BE49-F238E27FC236}">
                  <a16:creationId xmlns:a16="http://schemas.microsoft.com/office/drawing/2014/main" id="{37C87EC1-979F-264B-960A-52BB695CAF0D}"/>
                </a:ext>
              </a:extLst>
            </p:cNvPr>
            <p:cNvSpPr txBox="1"/>
            <p:nvPr/>
          </p:nvSpPr>
          <p:spPr>
            <a:xfrm>
              <a:off x="5555521" y="2212900"/>
              <a:ext cx="736099" cy="307777"/>
            </a:xfrm>
            <a:prstGeom prst="rect">
              <a:avLst/>
            </a:prstGeom>
            <a:solidFill>
              <a:schemeClr val="bg1"/>
            </a:solidFill>
          </p:spPr>
          <p:txBody>
            <a:bodyPr wrap="none" rtlCol="0">
              <a:spAutoFit/>
            </a:bodyPr>
            <a:lstStyle/>
            <a:p>
              <a:r>
                <a:rPr kumimoji="1" lang="en-US" altLang="ja-JP" sz="1400" b="1">
                  <a:solidFill>
                    <a:schemeClr val="bg2">
                      <a:lumMod val="50000"/>
                    </a:schemeClr>
                  </a:solidFill>
                  <a:latin typeface="Meiryo" charset="-128"/>
                  <a:ea typeface="Meiryo" charset="-128"/>
                  <a:cs typeface="Meiryo" charset="-128"/>
                </a:rPr>
                <a:t>Ch.16</a:t>
              </a:r>
              <a:endParaRPr kumimoji="1" lang="ja-JP" altLang="en-US" sz="1400" b="1">
                <a:solidFill>
                  <a:schemeClr val="bg2">
                    <a:lumMod val="50000"/>
                  </a:schemeClr>
                </a:solidFill>
                <a:latin typeface="Meiryo" charset="-128"/>
                <a:ea typeface="Meiryo" charset="-128"/>
                <a:cs typeface="Meiryo" charset="-128"/>
              </a:endParaRPr>
            </a:p>
          </p:txBody>
        </p:sp>
        <p:sp>
          <p:nvSpPr>
            <p:cNvPr id="23" name="テキスト ボックス 22">
              <a:extLst>
                <a:ext uri="{FF2B5EF4-FFF2-40B4-BE49-F238E27FC236}">
                  <a16:creationId xmlns:a16="http://schemas.microsoft.com/office/drawing/2014/main" id="{866D226A-522E-C54A-A8C7-E94B977557B5}"/>
                </a:ext>
              </a:extLst>
            </p:cNvPr>
            <p:cNvSpPr txBox="1"/>
            <p:nvPr/>
          </p:nvSpPr>
          <p:spPr>
            <a:xfrm>
              <a:off x="2104995" y="2156385"/>
              <a:ext cx="736099" cy="307777"/>
            </a:xfrm>
            <a:prstGeom prst="rect">
              <a:avLst/>
            </a:prstGeom>
            <a:solidFill>
              <a:schemeClr val="bg1"/>
            </a:solidFill>
          </p:spPr>
          <p:txBody>
            <a:bodyPr wrap="none" rtlCol="0">
              <a:spAutoFit/>
            </a:bodyPr>
            <a:lstStyle/>
            <a:p>
              <a:r>
                <a:rPr kumimoji="1" lang="en-US" altLang="ja-JP" sz="1400" b="1">
                  <a:solidFill>
                    <a:schemeClr val="bg2">
                      <a:lumMod val="50000"/>
                    </a:schemeClr>
                  </a:solidFill>
                  <a:latin typeface="Meiryo" charset="-128"/>
                  <a:ea typeface="Meiryo" charset="-128"/>
                  <a:cs typeface="Meiryo" charset="-128"/>
                </a:rPr>
                <a:t>Ch.15</a:t>
              </a:r>
              <a:endParaRPr kumimoji="1" lang="ja-JP" altLang="en-US" sz="1400" b="1">
                <a:solidFill>
                  <a:schemeClr val="bg2">
                    <a:lumMod val="50000"/>
                  </a:schemeClr>
                </a:solidFill>
                <a:latin typeface="Meiryo" charset="-128"/>
                <a:ea typeface="Meiryo" charset="-128"/>
                <a:cs typeface="Meiryo" charset="-128"/>
              </a:endParaRPr>
            </a:p>
          </p:txBody>
        </p:sp>
        <p:pic>
          <p:nvPicPr>
            <p:cNvPr id="24" name="図 23">
              <a:extLst>
                <a:ext uri="{FF2B5EF4-FFF2-40B4-BE49-F238E27FC236}">
                  <a16:creationId xmlns:a16="http://schemas.microsoft.com/office/drawing/2014/main" id="{8C92F250-447A-FB49-9CA9-4CFF4FEF789A}"/>
                </a:ext>
              </a:extLst>
            </p:cNvPr>
            <p:cNvPicPr>
              <a:picLocks noChangeAspect="1"/>
            </p:cNvPicPr>
            <p:nvPr/>
          </p:nvPicPr>
          <p:blipFill rotWithShape="1">
            <a:blip r:embed="rId2"/>
            <a:srcRect l="34116" t="64575" r="61795" b="1596"/>
            <a:stretch/>
          </p:blipFill>
          <p:spPr>
            <a:xfrm>
              <a:off x="4903303" y="2896978"/>
              <a:ext cx="399285" cy="717466"/>
            </a:xfrm>
            <a:prstGeom prst="rect">
              <a:avLst/>
            </a:prstGeom>
          </p:spPr>
        </p:pic>
        <p:sp>
          <p:nvSpPr>
            <p:cNvPr id="25" name="テキスト ボックス 24">
              <a:extLst>
                <a:ext uri="{FF2B5EF4-FFF2-40B4-BE49-F238E27FC236}">
                  <a16:creationId xmlns:a16="http://schemas.microsoft.com/office/drawing/2014/main" id="{503C3E20-73A2-E64C-842F-9D746E21F127}"/>
                </a:ext>
              </a:extLst>
            </p:cNvPr>
            <p:cNvSpPr txBox="1"/>
            <p:nvPr/>
          </p:nvSpPr>
          <p:spPr>
            <a:xfrm>
              <a:off x="5302588" y="3055335"/>
              <a:ext cx="1352050" cy="461665"/>
            </a:xfrm>
            <a:prstGeom prst="rect">
              <a:avLst/>
            </a:prstGeom>
            <a:solidFill>
              <a:schemeClr val="bg1"/>
            </a:solidFill>
          </p:spPr>
          <p:txBody>
            <a:bodyPr wrap="square" rtlCol="0">
              <a:spAutoFit/>
            </a:bodyPr>
            <a:lstStyle/>
            <a:p>
              <a:r>
                <a:rPr kumimoji="1" lang="en-US" altLang="ja-JP" sz="1200">
                  <a:solidFill>
                    <a:srgbClr val="FF9300"/>
                  </a:solidFill>
                  <a:latin typeface="Meiryo" charset="-128"/>
                  <a:ea typeface="Meiryo" charset="-128"/>
                  <a:cs typeface="Meiryo" charset="-128"/>
                </a:rPr>
                <a:t>3.5</a:t>
              </a:r>
              <a:r>
                <a:rPr kumimoji="1" lang="ja-JP" altLang="en-US" sz="1200">
                  <a:solidFill>
                    <a:srgbClr val="FF9300"/>
                  </a:solidFill>
                  <a:latin typeface="Meiryo" charset="-128"/>
                  <a:ea typeface="Meiryo" charset="-128"/>
                  <a:cs typeface="Meiryo" charset="-128"/>
                </a:rPr>
                <a:t>秒以上</a:t>
              </a:r>
              <a:r>
                <a:rPr kumimoji="1" lang="ja-JP" altLang="en-US" sz="1200">
                  <a:latin typeface="Meiryo" charset="-128"/>
                  <a:ea typeface="Meiryo" charset="-128"/>
                  <a:cs typeface="Meiryo" charset="-128"/>
                </a:rPr>
                <a:t>視聴後チャンネル切替</a:t>
              </a:r>
            </a:p>
          </p:txBody>
        </p:sp>
      </p:grpSp>
      <p:sp>
        <p:nvSpPr>
          <p:cNvPr id="26" name="Rectangle 29">
            <a:extLst>
              <a:ext uri="{FF2B5EF4-FFF2-40B4-BE49-F238E27FC236}">
                <a16:creationId xmlns:a16="http://schemas.microsoft.com/office/drawing/2014/main" id="{B6F1B3F7-1440-BC4F-80C4-2CF124CDC4A0}"/>
              </a:ext>
            </a:extLst>
          </p:cNvPr>
          <p:cNvSpPr/>
          <p:nvPr/>
        </p:nvSpPr>
        <p:spPr>
          <a:xfrm>
            <a:off x="87675" y="1196752"/>
            <a:ext cx="854721" cy="1288173"/>
          </a:xfrm>
          <a:prstGeom prst="rect">
            <a:avLst/>
          </a:prstGeom>
        </p:spPr>
        <p:txBody>
          <a:bodyPr wrap="none" anchor="t">
            <a:spAutoFit/>
          </a:bodyPr>
          <a:lstStyle/>
          <a:p>
            <a:r>
              <a:rPr lang="en-US" altLang="ko-KR" sz="7771" b="1" dirty="0">
                <a:solidFill>
                  <a:schemeClr val="accent6"/>
                </a:solidFill>
                <a:latin typeface="Meiryo" panose="020B0604030504040204" pitchFamily="34" charset="-128"/>
                <a:ea typeface="Meiryo" panose="020B0604030504040204" pitchFamily="34" charset="-128"/>
              </a:rPr>
              <a:t>1</a:t>
            </a:r>
            <a:endParaRPr lang="en-US" dirty="0">
              <a:solidFill>
                <a:schemeClr val="accent6"/>
              </a:solidFill>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82A14DB9-C567-4F4A-AEEF-7BA3234037F0}"/>
              </a:ext>
            </a:extLst>
          </p:cNvPr>
          <p:cNvSpPr txBox="1"/>
          <p:nvPr/>
        </p:nvSpPr>
        <p:spPr>
          <a:xfrm>
            <a:off x="626216" y="1262013"/>
            <a:ext cx="3719288" cy="369332"/>
          </a:xfrm>
          <a:prstGeom prst="rect">
            <a:avLst/>
          </a:prstGeom>
          <a:noFill/>
        </p:spPr>
        <p:txBody>
          <a:bodyPr wrap="none" rtlCol="0">
            <a:spAutoFit/>
          </a:bodyPr>
          <a:lstStyle/>
          <a:p>
            <a:r>
              <a:rPr lang="ja-JP" altLang="en-US" b="1">
                <a:solidFill>
                  <a:schemeClr val="accent6"/>
                </a:solidFill>
                <a:latin typeface="Hiragino Maru Gothic ProN W4" panose="020F0400000000000000" pitchFamily="34" charset="-128"/>
                <a:ea typeface="Hiragino Maru Gothic ProN W4" panose="020F0400000000000000" pitchFamily="34" charset="-128"/>
              </a:rPr>
              <a:t>インプレッションとしてカウント</a:t>
            </a:r>
            <a:endParaRPr kumimoji="1" lang="ja-JP" altLang="en-US">
              <a:solidFill>
                <a:schemeClr val="accent6"/>
              </a:solidFill>
              <a:latin typeface="Hiragino Maru Gothic ProN W4" panose="020F0400000000000000" pitchFamily="34" charset="-128"/>
              <a:ea typeface="Hiragino Maru Gothic ProN W4" panose="020F0400000000000000" pitchFamily="34" charset="-128"/>
            </a:endParaRPr>
          </a:p>
        </p:txBody>
      </p:sp>
      <p:sp>
        <p:nvSpPr>
          <p:cNvPr id="28" name="Rectangle 30">
            <a:extLst>
              <a:ext uri="{FF2B5EF4-FFF2-40B4-BE49-F238E27FC236}">
                <a16:creationId xmlns:a16="http://schemas.microsoft.com/office/drawing/2014/main" id="{C00DE9A6-44FF-D941-8C12-21376FC17D0D}"/>
              </a:ext>
            </a:extLst>
          </p:cNvPr>
          <p:cNvSpPr/>
          <p:nvPr/>
        </p:nvSpPr>
        <p:spPr>
          <a:xfrm>
            <a:off x="87675" y="5411232"/>
            <a:ext cx="854721" cy="1288173"/>
          </a:xfrm>
          <a:prstGeom prst="rect">
            <a:avLst/>
          </a:prstGeom>
        </p:spPr>
        <p:txBody>
          <a:bodyPr wrap="none">
            <a:spAutoFit/>
          </a:bodyPr>
          <a:lstStyle/>
          <a:p>
            <a:r>
              <a:rPr lang="en-US" altLang="ko-KR" sz="7771" b="1">
                <a:solidFill>
                  <a:schemeClr val="accent6"/>
                </a:solidFill>
                <a:latin typeface="Meiryo" panose="020B0604030504040204" pitchFamily="34" charset="-128"/>
                <a:ea typeface="Meiryo" panose="020B0604030504040204" pitchFamily="34" charset="-128"/>
              </a:rPr>
              <a:t>2</a:t>
            </a:r>
            <a:endParaRPr lang="en-US" sz="7771" b="1">
              <a:solidFill>
                <a:schemeClr val="accent6"/>
              </a:solidFill>
              <a:latin typeface="Meiryo" panose="020B0604030504040204" pitchFamily="34" charset="-128"/>
              <a:ea typeface="Meiryo" panose="020B0604030504040204" pitchFamily="34" charset="-128"/>
            </a:endParaRPr>
          </a:p>
        </p:txBody>
      </p:sp>
      <p:sp>
        <p:nvSpPr>
          <p:cNvPr id="29" name="正方形/長方形 28">
            <a:extLst>
              <a:ext uri="{FF2B5EF4-FFF2-40B4-BE49-F238E27FC236}">
                <a16:creationId xmlns:a16="http://schemas.microsoft.com/office/drawing/2014/main" id="{ABFD1917-0A76-AE4D-B699-63C09C2E789B}"/>
              </a:ext>
            </a:extLst>
          </p:cNvPr>
          <p:cNvSpPr/>
          <p:nvPr/>
        </p:nvSpPr>
        <p:spPr>
          <a:xfrm>
            <a:off x="770142" y="6019664"/>
            <a:ext cx="3719288" cy="369332"/>
          </a:xfrm>
          <a:prstGeom prst="rect">
            <a:avLst/>
          </a:prstGeom>
        </p:spPr>
        <p:txBody>
          <a:bodyPr wrap="none">
            <a:spAutoFit/>
          </a:bodyPr>
          <a:lstStyle/>
          <a:p>
            <a:r>
              <a:rPr lang="ja-JP" altLang="en-US" b="1">
                <a:solidFill>
                  <a:schemeClr val="accent6"/>
                </a:solidFill>
                <a:latin typeface="Hiragino Maru Gothic ProN W4" panose="020F0400000000000000" pitchFamily="34" charset="-128"/>
                <a:ea typeface="Hiragino Maru Gothic ProN W4" panose="020F0400000000000000" pitchFamily="34" charset="-128"/>
              </a:rPr>
              <a:t>インプレッションとしてカウント</a:t>
            </a:r>
            <a:endParaRPr lang="ja-JP" altLang="en-US">
              <a:solidFill>
                <a:schemeClr val="accent6"/>
              </a:solidFill>
              <a:latin typeface="Hiragino Maru Gothic ProN W4" panose="020F0400000000000000" pitchFamily="34" charset="-128"/>
              <a:ea typeface="Hiragino Maru Gothic ProN W4" panose="020F0400000000000000" pitchFamily="34" charset="-128"/>
            </a:endParaRPr>
          </a:p>
        </p:txBody>
      </p:sp>
      <p:sp>
        <p:nvSpPr>
          <p:cNvPr id="30" name="Rectangle 44">
            <a:extLst>
              <a:ext uri="{FF2B5EF4-FFF2-40B4-BE49-F238E27FC236}">
                <a16:creationId xmlns:a16="http://schemas.microsoft.com/office/drawing/2014/main" id="{13FDEB8A-F5F1-DC4E-9FB4-5004EED865FF}"/>
              </a:ext>
            </a:extLst>
          </p:cNvPr>
          <p:cNvSpPr/>
          <p:nvPr/>
        </p:nvSpPr>
        <p:spPr>
          <a:xfrm>
            <a:off x="1108700" y="584200"/>
            <a:ext cx="8273419" cy="461665"/>
          </a:xfrm>
          <a:prstGeom prst="rect">
            <a:avLst/>
          </a:prstGeom>
        </p:spPr>
        <p:txBody>
          <a:bodyPr wrap="none">
            <a:spAutoFit/>
          </a:bodyPr>
          <a:lstStyle/>
          <a:p>
            <a:r>
              <a:rPr lang="ja-JP" altLang="en-US" sz="2400" b="1">
                <a:solidFill>
                  <a:srgbClr val="33609E"/>
                </a:solidFill>
                <a:latin typeface="Meiryo" charset="-128"/>
                <a:ea typeface="Meiryo" charset="-128"/>
                <a:cs typeface="Meiryo" charset="-128"/>
              </a:rPr>
              <a:t>インプレッションベース運用（</a:t>
            </a:r>
            <a:r>
              <a:rPr lang="en-US" altLang="ja-JP" sz="2400" b="1">
                <a:solidFill>
                  <a:srgbClr val="33609E"/>
                </a:solidFill>
                <a:latin typeface="Meiryo" charset="-128"/>
                <a:ea typeface="Meiryo" charset="-128"/>
                <a:cs typeface="Meiryo" charset="-128"/>
              </a:rPr>
              <a:t>CPM</a:t>
            </a:r>
            <a:r>
              <a:rPr lang="ja-JP" altLang="en-US" sz="2400" b="1">
                <a:solidFill>
                  <a:srgbClr val="33609E"/>
                </a:solidFill>
                <a:latin typeface="Meiryo" charset="-128"/>
                <a:ea typeface="Meiryo" charset="-128"/>
                <a:cs typeface="Meiryo" charset="-128"/>
              </a:rPr>
              <a:t>ギャランティー課金）</a:t>
            </a:r>
            <a:endParaRPr lang="en-US" sz="2400" b="1">
              <a:solidFill>
                <a:srgbClr val="33609E"/>
              </a:solidFill>
              <a:latin typeface="Meiryo" charset="-128"/>
              <a:ea typeface="Meiryo" charset="-128"/>
              <a:cs typeface="Meiryo" charset="-128"/>
            </a:endParaRPr>
          </a:p>
        </p:txBody>
      </p:sp>
    </p:spTree>
    <p:extLst>
      <p:ext uri="{BB962C8B-B14F-4D97-AF65-F5344CB8AC3E}">
        <p14:creationId xmlns:p14="http://schemas.microsoft.com/office/powerpoint/2010/main" val="3773104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CF27089-CA6C-A94A-8CF1-2BAFFD386376}"/>
              </a:ext>
            </a:extLst>
          </p:cNvPr>
          <p:cNvPicPr>
            <a:picLocks noChangeAspect="1"/>
          </p:cNvPicPr>
          <p:nvPr/>
        </p:nvPicPr>
        <p:blipFill>
          <a:blip r:embed="rId3"/>
          <a:stretch>
            <a:fillRect/>
          </a:stretch>
        </p:blipFill>
        <p:spPr>
          <a:xfrm>
            <a:off x="488504" y="620688"/>
            <a:ext cx="9309768" cy="6000946"/>
          </a:xfrm>
          <a:prstGeom prst="rect">
            <a:avLst/>
          </a:prstGeom>
        </p:spPr>
      </p:pic>
      <p:pic>
        <p:nvPicPr>
          <p:cNvPr id="4" name="Picture 4" descr="J:COM もっと、あなたに響くこと。">
            <a:extLst>
              <a:ext uri="{FF2B5EF4-FFF2-40B4-BE49-F238E27FC236}">
                <a16:creationId xmlns:a16="http://schemas.microsoft.com/office/drawing/2014/main" id="{71E402A5-3332-1F4C-9865-58EC1291E1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9463" y="116633"/>
            <a:ext cx="652333" cy="31858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32DEAEBC-4664-7440-9E37-56652AB13A69}"/>
              </a:ext>
            </a:extLst>
          </p:cNvPr>
          <p:cNvSpPr txBox="1"/>
          <p:nvPr/>
        </p:nvSpPr>
        <p:spPr>
          <a:xfrm>
            <a:off x="2720752" y="836712"/>
            <a:ext cx="1239442" cy="307777"/>
          </a:xfrm>
          <a:prstGeom prst="rect">
            <a:avLst/>
          </a:prstGeom>
          <a:noFill/>
        </p:spPr>
        <p:txBody>
          <a:bodyPr wrap="none" rtlCol="0">
            <a:spAutoFit/>
          </a:bodyPr>
          <a:lstStyle/>
          <a:p>
            <a:r>
              <a:rPr kumimoji="1" lang="en-US" altLang="ja-JP" sz="1400">
                <a:solidFill>
                  <a:schemeClr val="tx2"/>
                </a:solidFill>
                <a:latin typeface="Meiryo" panose="020B0604030504040204" pitchFamily="34" charset="-128"/>
                <a:ea typeface="Meiryo" panose="020B0604030504040204" pitchFamily="34" charset="-128"/>
              </a:rPr>
              <a:t>(</a:t>
            </a:r>
            <a:r>
              <a:rPr kumimoji="1" lang="ja-JP" altLang="en-US" sz="1400">
                <a:solidFill>
                  <a:schemeClr val="tx2"/>
                </a:solidFill>
                <a:latin typeface="Meiryo" panose="020B0604030504040204" pitchFamily="34" charset="-128"/>
                <a:ea typeface="Meiryo" panose="020B0604030504040204" pitchFamily="34" charset="-128"/>
              </a:rPr>
              <a:t>海外の事例</a:t>
            </a:r>
            <a:r>
              <a:rPr kumimoji="1" lang="en-US" altLang="ja-JP" sz="1400">
                <a:solidFill>
                  <a:schemeClr val="tx2"/>
                </a:solidFill>
                <a:latin typeface="Meiryo" panose="020B0604030504040204" pitchFamily="34" charset="-128"/>
                <a:ea typeface="Meiryo" panose="020B0604030504040204" pitchFamily="34" charset="-128"/>
              </a:rPr>
              <a:t>)</a:t>
            </a:r>
            <a:endParaRPr kumimoji="1" lang="ja-JP" altLang="en-US" sz="1400">
              <a:solidFill>
                <a:schemeClr val="tx2"/>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9960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AA26F2B-DB56-2244-8677-0EE28C31E56A}"/>
              </a:ext>
            </a:extLst>
          </p:cNvPr>
          <p:cNvPicPr>
            <a:picLocks noChangeAspect="1"/>
          </p:cNvPicPr>
          <p:nvPr/>
        </p:nvPicPr>
        <p:blipFill>
          <a:blip r:embed="rId3"/>
          <a:stretch>
            <a:fillRect/>
          </a:stretch>
        </p:blipFill>
        <p:spPr>
          <a:xfrm>
            <a:off x="416496" y="548680"/>
            <a:ext cx="9353996" cy="6098319"/>
          </a:xfrm>
          <a:prstGeom prst="rect">
            <a:avLst/>
          </a:prstGeom>
        </p:spPr>
      </p:pic>
      <p:sp>
        <p:nvSpPr>
          <p:cNvPr id="4" name="テキスト ボックス 3">
            <a:extLst>
              <a:ext uri="{FF2B5EF4-FFF2-40B4-BE49-F238E27FC236}">
                <a16:creationId xmlns:a16="http://schemas.microsoft.com/office/drawing/2014/main" id="{6601F14A-8A8C-6440-80C1-08E573EED931}"/>
              </a:ext>
            </a:extLst>
          </p:cNvPr>
          <p:cNvSpPr txBox="1"/>
          <p:nvPr/>
        </p:nvSpPr>
        <p:spPr>
          <a:xfrm>
            <a:off x="2144688" y="620688"/>
            <a:ext cx="1239442" cy="307777"/>
          </a:xfrm>
          <a:prstGeom prst="rect">
            <a:avLst/>
          </a:prstGeom>
          <a:noFill/>
        </p:spPr>
        <p:txBody>
          <a:bodyPr wrap="none" rtlCol="0">
            <a:spAutoFit/>
          </a:bodyPr>
          <a:lstStyle/>
          <a:p>
            <a:r>
              <a:rPr kumimoji="1" lang="en-US" altLang="ja-JP" sz="1400">
                <a:solidFill>
                  <a:schemeClr val="tx2"/>
                </a:solidFill>
                <a:latin typeface="Meiryo" panose="020B0604030504040204" pitchFamily="34" charset="-128"/>
                <a:ea typeface="Meiryo" panose="020B0604030504040204" pitchFamily="34" charset="-128"/>
              </a:rPr>
              <a:t>(</a:t>
            </a:r>
            <a:r>
              <a:rPr kumimoji="1" lang="ja-JP" altLang="en-US" sz="1400">
                <a:solidFill>
                  <a:schemeClr val="tx2"/>
                </a:solidFill>
                <a:latin typeface="Meiryo" panose="020B0604030504040204" pitchFamily="34" charset="-128"/>
                <a:ea typeface="Meiryo" panose="020B0604030504040204" pitchFamily="34" charset="-128"/>
              </a:rPr>
              <a:t>海外の事例</a:t>
            </a:r>
            <a:r>
              <a:rPr kumimoji="1" lang="en-US" altLang="ja-JP" sz="1400">
                <a:solidFill>
                  <a:schemeClr val="tx2"/>
                </a:solidFill>
                <a:latin typeface="Meiryo" panose="020B0604030504040204" pitchFamily="34" charset="-128"/>
                <a:ea typeface="Meiryo" panose="020B0604030504040204" pitchFamily="34" charset="-128"/>
              </a:rPr>
              <a:t>)</a:t>
            </a:r>
            <a:endParaRPr kumimoji="1" lang="ja-JP" altLang="en-US" sz="1400">
              <a:solidFill>
                <a:schemeClr val="tx2"/>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111688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A8CEFAA-BF54-4682-8E61-1E251E5B9A3D}"/>
              </a:ext>
            </a:extLst>
          </p:cNvPr>
          <p:cNvSpPr txBox="1"/>
          <p:nvPr/>
        </p:nvSpPr>
        <p:spPr>
          <a:xfrm>
            <a:off x="6675879" y="5514181"/>
            <a:ext cx="3230121" cy="1731243"/>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en-US" altLang="ko-KR" sz="1100" b="1">
                <a:solidFill>
                  <a:schemeClr val="bg1"/>
                </a:solidFill>
              </a:rPr>
              <a:t>2015~2017</a:t>
            </a:r>
            <a:r>
              <a:rPr lang="ko-KR" altLang="en-US" sz="1100" b="1">
                <a:solidFill>
                  <a:schemeClr val="bg1"/>
                </a:solidFill>
              </a:rPr>
              <a:t> </a:t>
            </a:r>
            <a:r>
              <a:rPr lang="ko-KR" altLang="en-US" sz="1100" b="1" err="1">
                <a:solidFill>
                  <a:schemeClr val="bg1"/>
                </a:solidFill>
              </a:rPr>
              <a:t>동일예산</a:t>
            </a:r>
            <a:r>
              <a:rPr lang="en-US" altLang="ko-KR" sz="1100" b="1">
                <a:solidFill>
                  <a:schemeClr val="bg1"/>
                </a:solidFill>
              </a:rPr>
              <a:t>,</a:t>
            </a:r>
            <a:r>
              <a:rPr lang="ko-KR" altLang="en-US" sz="1100" b="1">
                <a:solidFill>
                  <a:schemeClr val="bg1"/>
                </a:solidFill>
              </a:rPr>
              <a:t> </a:t>
            </a:r>
            <a:r>
              <a:rPr lang="ko-KR" altLang="en-US" sz="1100" b="1" err="1">
                <a:solidFill>
                  <a:schemeClr val="bg1"/>
                </a:solidFill>
              </a:rPr>
              <a:t>동일매체</a:t>
            </a:r>
            <a:r>
              <a:rPr lang="ko-KR" altLang="en-US" sz="1100" b="1">
                <a:solidFill>
                  <a:schemeClr val="bg1"/>
                </a:solidFill>
              </a:rPr>
              <a:t> 사용</a:t>
            </a:r>
            <a:endParaRPr lang="en-US" altLang="ko-KR" sz="1100" b="1">
              <a:solidFill>
                <a:schemeClr val="bg1"/>
              </a:solidFill>
            </a:endParaRPr>
          </a:p>
          <a:p>
            <a:pPr marL="285750" indent="-285750">
              <a:lnSpc>
                <a:spcPct val="200000"/>
              </a:lnSpc>
              <a:buFont typeface="Wingdings" panose="05000000000000000000" pitchFamily="2" charset="2"/>
              <a:buChar char="ü"/>
            </a:pPr>
            <a:r>
              <a:rPr lang="en-US" altLang="ko-KR" sz="1100" b="1">
                <a:solidFill>
                  <a:schemeClr val="bg1"/>
                </a:solidFill>
              </a:rPr>
              <a:t>2017</a:t>
            </a:r>
            <a:r>
              <a:rPr lang="ko-KR" altLang="en-US" sz="1100" b="1">
                <a:solidFill>
                  <a:schemeClr val="bg1"/>
                </a:solidFill>
              </a:rPr>
              <a:t> </a:t>
            </a:r>
            <a:r>
              <a:rPr lang="en-US" altLang="ko-KR" sz="1100" b="1">
                <a:solidFill>
                  <a:schemeClr val="bg1"/>
                </a:solidFill>
              </a:rPr>
              <a:t>ZAP </a:t>
            </a:r>
            <a:r>
              <a:rPr lang="ko-KR" altLang="en-US" sz="1100" b="1">
                <a:solidFill>
                  <a:schemeClr val="bg1"/>
                </a:solidFill>
              </a:rPr>
              <a:t>매체 추가</a:t>
            </a:r>
            <a:endParaRPr lang="en-US" altLang="ko-KR" sz="1100" b="1">
              <a:solidFill>
                <a:schemeClr val="bg1"/>
              </a:solidFill>
            </a:endParaRPr>
          </a:p>
          <a:p>
            <a:pPr marL="285750" indent="-285750">
              <a:lnSpc>
                <a:spcPct val="200000"/>
              </a:lnSpc>
              <a:buFont typeface="Wingdings" panose="05000000000000000000" pitchFamily="2" charset="2"/>
              <a:buChar char="ü"/>
            </a:pPr>
            <a:r>
              <a:rPr lang="en-US" altLang="ko-KR" sz="1100" b="1">
                <a:solidFill>
                  <a:schemeClr val="bg1"/>
                </a:solidFill>
              </a:rPr>
              <a:t>2017</a:t>
            </a:r>
            <a:r>
              <a:rPr lang="ko-KR" altLang="en-US" sz="1100" b="1">
                <a:solidFill>
                  <a:schemeClr val="bg1"/>
                </a:solidFill>
              </a:rPr>
              <a:t>년 캠페인 </a:t>
            </a:r>
            <a:r>
              <a:rPr lang="en-US" altLang="ko-KR" sz="1100" b="1">
                <a:solidFill>
                  <a:schemeClr val="bg1"/>
                </a:solidFill>
              </a:rPr>
              <a:t>3</a:t>
            </a:r>
            <a:r>
              <a:rPr lang="ko-KR" altLang="en-US" sz="1100" b="1">
                <a:solidFill>
                  <a:schemeClr val="bg1"/>
                </a:solidFill>
              </a:rPr>
              <a:t>주차에 </a:t>
            </a:r>
            <a:r>
              <a:rPr lang="en-US" altLang="ko-KR" sz="1100" b="1">
                <a:solidFill>
                  <a:schemeClr val="bg1"/>
                </a:solidFill>
              </a:rPr>
              <a:t>ZAP</a:t>
            </a:r>
            <a:r>
              <a:rPr lang="ko-KR" altLang="en-US" sz="1100" b="1">
                <a:solidFill>
                  <a:schemeClr val="bg1"/>
                </a:solidFill>
              </a:rPr>
              <a:t> 매체 시작</a:t>
            </a:r>
          </a:p>
          <a:p>
            <a:pPr marL="285750" indent="-285750">
              <a:lnSpc>
                <a:spcPct val="200000"/>
              </a:lnSpc>
              <a:buFont typeface="Wingdings" panose="05000000000000000000" pitchFamily="2" charset="2"/>
              <a:buChar char="ü"/>
            </a:pPr>
            <a:endParaRPr lang="en-US" altLang="ko-KR" sz="1100" b="1">
              <a:solidFill>
                <a:schemeClr val="bg1"/>
              </a:solidFill>
            </a:endParaRPr>
          </a:p>
          <a:p>
            <a:pPr marL="285750" indent="-285750">
              <a:lnSpc>
                <a:spcPct val="200000"/>
              </a:lnSpc>
              <a:buFont typeface="Wingdings" panose="05000000000000000000" pitchFamily="2" charset="2"/>
              <a:buChar char="ü"/>
            </a:pPr>
            <a:endParaRPr lang="en-US" altLang="ko-KR" sz="1100" b="1">
              <a:solidFill>
                <a:schemeClr val="bg1"/>
              </a:solidFill>
            </a:endParaRPr>
          </a:p>
        </p:txBody>
      </p:sp>
      <p:pic>
        <p:nvPicPr>
          <p:cNvPr id="2" name="図 1">
            <a:extLst>
              <a:ext uri="{FF2B5EF4-FFF2-40B4-BE49-F238E27FC236}">
                <a16:creationId xmlns:a16="http://schemas.microsoft.com/office/drawing/2014/main" id="{F68CD637-CAFC-1D44-942D-42F8043DAB73}"/>
              </a:ext>
            </a:extLst>
          </p:cNvPr>
          <p:cNvPicPr>
            <a:picLocks noChangeAspect="1"/>
          </p:cNvPicPr>
          <p:nvPr/>
        </p:nvPicPr>
        <p:blipFill>
          <a:blip r:embed="rId3"/>
          <a:stretch>
            <a:fillRect/>
          </a:stretch>
        </p:blipFill>
        <p:spPr>
          <a:xfrm>
            <a:off x="560512" y="548680"/>
            <a:ext cx="9171880" cy="6002539"/>
          </a:xfrm>
          <a:prstGeom prst="rect">
            <a:avLst/>
          </a:prstGeom>
        </p:spPr>
      </p:pic>
      <p:sp>
        <p:nvSpPr>
          <p:cNvPr id="4" name="テキスト ボックス 3">
            <a:extLst>
              <a:ext uri="{FF2B5EF4-FFF2-40B4-BE49-F238E27FC236}">
                <a16:creationId xmlns:a16="http://schemas.microsoft.com/office/drawing/2014/main" id="{5F1BCD09-2303-1D46-8EC4-F37D5A8F4FEA}"/>
              </a:ext>
            </a:extLst>
          </p:cNvPr>
          <p:cNvSpPr txBox="1"/>
          <p:nvPr/>
        </p:nvSpPr>
        <p:spPr>
          <a:xfrm>
            <a:off x="2489422" y="620688"/>
            <a:ext cx="1239442" cy="307777"/>
          </a:xfrm>
          <a:prstGeom prst="rect">
            <a:avLst/>
          </a:prstGeom>
          <a:noFill/>
        </p:spPr>
        <p:txBody>
          <a:bodyPr wrap="none" rtlCol="0">
            <a:spAutoFit/>
          </a:bodyPr>
          <a:lstStyle/>
          <a:p>
            <a:r>
              <a:rPr kumimoji="1" lang="en-US" altLang="ja-JP" sz="1400">
                <a:solidFill>
                  <a:schemeClr val="tx2"/>
                </a:solidFill>
                <a:latin typeface="Meiryo" panose="020B0604030504040204" pitchFamily="34" charset="-128"/>
                <a:ea typeface="Meiryo" panose="020B0604030504040204" pitchFamily="34" charset="-128"/>
              </a:rPr>
              <a:t>(</a:t>
            </a:r>
            <a:r>
              <a:rPr kumimoji="1" lang="ja-JP" altLang="en-US" sz="1400">
                <a:solidFill>
                  <a:schemeClr val="tx2"/>
                </a:solidFill>
                <a:latin typeface="Meiryo" panose="020B0604030504040204" pitchFamily="34" charset="-128"/>
                <a:ea typeface="Meiryo" panose="020B0604030504040204" pitchFamily="34" charset="-128"/>
              </a:rPr>
              <a:t>海外の事例</a:t>
            </a:r>
            <a:r>
              <a:rPr kumimoji="1" lang="en-US" altLang="ja-JP" sz="1400">
                <a:solidFill>
                  <a:schemeClr val="tx2"/>
                </a:solidFill>
                <a:latin typeface="Meiryo" panose="020B0604030504040204" pitchFamily="34" charset="-128"/>
                <a:ea typeface="Meiryo" panose="020B0604030504040204" pitchFamily="34" charset="-128"/>
              </a:rPr>
              <a:t>)</a:t>
            </a:r>
            <a:endParaRPr kumimoji="1" lang="ja-JP" altLang="en-US" sz="1400">
              <a:solidFill>
                <a:schemeClr val="tx2"/>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4898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1C2337C-80C0-3D48-9B52-E8C38134FB69}"/>
              </a:ext>
            </a:extLst>
          </p:cNvPr>
          <p:cNvPicPr>
            <a:picLocks noChangeAspect="1"/>
          </p:cNvPicPr>
          <p:nvPr/>
        </p:nvPicPr>
        <p:blipFill>
          <a:blip r:embed="rId3"/>
          <a:stretch>
            <a:fillRect/>
          </a:stretch>
        </p:blipFill>
        <p:spPr>
          <a:xfrm>
            <a:off x="776536" y="476672"/>
            <a:ext cx="9002588" cy="6175139"/>
          </a:xfrm>
          <a:prstGeom prst="rect">
            <a:avLst/>
          </a:prstGeom>
        </p:spPr>
      </p:pic>
      <p:sp>
        <p:nvSpPr>
          <p:cNvPr id="3" name="テキスト ボックス 2">
            <a:extLst>
              <a:ext uri="{FF2B5EF4-FFF2-40B4-BE49-F238E27FC236}">
                <a16:creationId xmlns:a16="http://schemas.microsoft.com/office/drawing/2014/main" id="{86C28294-962A-4042-9C1F-0A80D466F4D3}"/>
              </a:ext>
            </a:extLst>
          </p:cNvPr>
          <p:cNvSpPr txBox="1"/>
          <p:nvPr/>
        </p:nvSpPr>
        <p:spPr>
          <a:xfrm>
            <a:off x="4016896" y="620688"/>
            <a:ext cx="1239442" cy="307777"/>
          </a:xfrm>
          <a:prstGeom prst="rect">
            <a:avLst/>
          </a:prstGeom>
          <a:noFill/>
        </p:spPr>
        <p:txBody>
          <a:bodyPr wrap="none" rtlCol="0">
            <a:spAutoFit/>
          </a:bodyPr>
          <a:lstStyle/>
          <a:p>
            <a:r>
              <a:rPr kumimoji="1" lang="en-US" altLang="ja-JP" sz="1400">
                <a:solidFill>
                  <a:schemeClr val="tx2"/>
                </a:solidFill>
                <a:latin typeface="Meiryo" panose="020B0604030504040204" pitchFamily="34" charset="-128"/>
                <a:ea typeface="Meiryo" panose="020B0604030504040204" pitchFamily="34" charset="-128"/>
              </a:rPr>
              <a:t>(</a:t>
            </a:r>
            <a:r>
              <a:rPr kumimoji="1" lang="ja-JP" altLang="en-US" sz="1400">
                <a:solidFill>
                  <a:schemeClr val="tx2"/>
                </a:solidFill>
                <a:latin typeface="Meiryo" panose="020B0604030504040204" pitchFamily="34" charset="-128"/>
                <a:ea typeface="Meiryo" panose="020B0604030504040204" pitchFamily="34" charset="-128"/>
              </a:rPr>
              <a:t>海外の事例</a:t>
            </a:r>
            <a:r>
              <a:rPr kumimoji="1" lang="en-US" altLang="ja-JP" sz="1400">
                <a:solidFill>
                  <a:schemeClr val="tx2"/>
                </a:solidFill>
                <a:latin typeface="Meiryo" panose="020B0604030504040204" pitchFamily="34" charset="-128"/>
                <a:ea typeface="Meiryo" panose="020B0604030504040204" pitchFamily="34" charset="-128"/>
              </a:rPr>
              <a:t>)</a:t>
            </a:r>
            <a:endParaRPr kumimoji="1" lang="ja-JP" altLang="en-US" sz="1400">
              <a:solidFill>
                <a:schemeClr val="tx2"/>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762483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30"/>
          <p:cNvSpPr/>
          <p:nvPr/>
        </p:nvSpPr>
        <p:spPr>
          <a:xfrm rot="10800000">
            <a:off x="884548" y="5048691"/>
            <a:ext cx="8136904" cy="10800"/>
          </a:xfrm>
          <a:prstGeom prst="rect">
            <a:avLst/>
          </a:prstGeom>
          <a:gradFill flip="none" rotWithShape="1">
            <a:gsLst>
              <a:gs pos="0">
                <a:schemeClr val="bg1"/>
              </a:gs>
              <a:gs pos="8000">
                <a:srgbClr val="2FDFC3"/>
              </a:gs>
              <a:gs pos="100000">
                <a:schemeClr val="bg1"/>
              </a:gs>
              <a:gs pos="91000">
                <a:srgbClr val="713997"/>
              </a:gs>
              <a:gs pos="73000">
                <a:srgbClr val="49468D"/>
              </a:gs>
              <a:gs pos="53000">
                <a:srgbClr val="33609E"/>
              </a:gs>
              <a:gs pos="27000">
                <a:srgbClr val="299DCC"/>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직사각형 2"/>
          <p:cNvSpPr/>
          <p:nvPr/>
        </p:nvSpPr>
        <p:spPr>
          <a:xfrm>
            <a:off x="2494973" y="5073328"/>
            <a:ext cx="4953000" cy="233077"/>
          </a:xfrm>
          <a:prstGeom prst="rect">
            <a:avLst/>
          </a:prstGeom>
        </p:spPr>
        <p:txBody>
          <a:bodyPr>
            <a:spAutoFit/>
          </a:bodyPr>
          <a:lstStyle/>
          <a:p>
            <a:pPr algn="ctr">
              <a:lnSpc>
                <a:spcPct val="150000"/>
              </a:lnSpc>
            </a:pPr>
            <a:r>
              <a:rPr lang="en-US" altLang="ko-KR" sz="700" spc="300" err="1">
                <a:solidFill>
                  <a:schemeClr val="tx1">
                    <a:lumMod val="50000"/>
                    <a:lumOff val="50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rPr>
              <a:t>www.zapp-admedia.co.jp</a:t>
            </a:r>
            <a:endParaRPr lang="ko-KR" altLang="en-US" sz="700" spc="300">
              <a:solidFill>
                <a:schemeClr val="tx1">
                  <a:lumMod val="50000"/>
                  <a:lumOff val="50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endParaRPr>
          </a:p>
        </p:txBody>
      </p:sp>
      <p:sp>
        <p:nvSpPr>
          <p:cNvPr id="12" name="직사각형 2"/>
          <p:cNvSpPr/>
          <p:nvPr/>
        </p:nvSpPr>
        <p:spPr>
          <a:xfrm>
            <a:off x="0" y="0"/>
            <a:ext cx="9906000" cy="6858000"/>
          </a:xfrm>
          <a:custGeom>
            <a:avLst/>
            <a:gdLst/>
            <a:ahLst/>
            <a:cxnLst/>
            <a:rect l="l" t="t" r="r" b="b"/>
            <a:pathLst>
              <a:path w="9906000" h="6858000">
                <a:moveTo>
                  <a:pt x="9906000" y="3429000"/>
                </a:moveTo>
                <a:lnTo>
                  <a:pt x="9906000" y="6858000"/>
                </a:lnTo>
                <a:lnTo>
                  <a:pt x="6477000" y="6858000"/>
                </a:lnTo>
                <a:cubicBezTo>
                  <a:pt x="8370784" y="6858000"/>
                  <a:pt x="9906000" y="5322784"/>
                  <a:pt x="9906000" y="3429000"/>
                </a:cubicBezTo>
                <a:close/>
                <a:moveTo>
                  <a:pt x="0" y="0"/>
                </a:moveTo>
                <a:lnTo>
                  <a:pt x="3429000" y="0"/>
                </a:lnTo>
                <a:cubicBezTo>
                  <a:pt x="1535216" y="0"/>
                  <a:pt x="0" y="1535216"/>
                  <a:pt x="0" y="3429000"/>
                </a:cubicBezTo>
                <a:close/>
              </a:path>
            </a:pathLst>
          </a:custGeom>
          <a:solidFill>
            <a:srgbClr val="0C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 name="図 1">
            <a:extLst>
              <a:ext uri="{FF2B5EF4-FFF2-40B4-BE49-F238E27FC236}">
                <a16:creationId xmlns:a16="http://schemas.microsoft.com/office/drawing/2014/main" id="{DC8F2DDA-5369-3146-9777-BE7EDC1082D0}"/>
              </a:ext>
            </a:extLst>
          </p:cNvPr>
          <p:cNvPicPr>
            <a:picLocks noChangeAspect="1"/>
          </p:cNvPicPr>
          <p:nvPr/>
        </p:nvPicPr>
        <p:blipFill>
          <a:blip r:embed="rId2"/>
          <a:stretch>
            <a:fillRect/>
          </a:stretch>
        </p:blipFill>
        <p:spPr>
          <a:xfrm>
            <a:off x="3155866" y="2779013"/>
            <a:ext cx="3594268" cy="1297930"/>
          </a:xfrm>
          <a:prstGeom prst="rect">
            <a:avLst/>
          </a:prstGeom>
        </p:spPr>
      </p:pic>
      <p:sp>
        <p:nvSpPr>
          <p:cNvPr id="15" name="テキスト ボックス 14">
            <a:extLst>
              <a:ext uri="{FF2B5EF4-FFF2-40B4-BE49-F238E27FC236}">
                <a16:creationId xmlns:a16="http://schemas.microsoft.com/office/drawing/2014/main" id="{56B0FAE3-D979-D449-AFDA-5B02EBD82497}"/>
              </a:ext>
            </a:extLst>
          </p:cNvPr>
          <p:cNvSpPr txBox="1"/>
          <p:nvPr/>
        </p:nvSpPr>
        <p:spPr>
          <a:xfrm>
            <a:off x="3303079" y="4612513"/>
            <a:ext cx="3797835" cy="400110"/>
          </a:xfrm>
          <a:prstGeom prst="rect">
            <a:avLst/>
          </a:prstGeom>
          <a:noFill/>
        </p:spPr>
        <p:txBody>
          <a:bodyPr wrap="none" rtlCol="0">
            <a:spAutoFit/>
          </a:bodyPr>
          <a:lstStyle/>
          <a:p>
            <a:pPr algn="ctr"/>
            <a:r>
              <a:rPr kumimoji="1" lang="ja-JP" altLang="en-US" sz="2000" b="1">
                <a:latin typeface="HGMaruGothicMPRO" panose="020F0600000000000000" pitchFamily="34" charset="-128"/>
                <a:ea typeface="HGMaruGothicMPRO" panose="020F0600000000000000" pitchFamily="34" charset="-128"/>
              </a:rPr>
              <a:t>株式会社ザップ・アドメディア</a:t>
            </a:r>
            <a:endParaRPr kumimoji="1" lang="en-US" altLang="ja-JP" sz="2000" b="1">
              <a:latin typeface="HGMaruGothicMPRO" panose="020F0600000000000000" pitchFamily="34" charset="-128"/>
              <a:ea typeface="HGMaruGothicMPRO" panose="020F0600000000000000" pitchFamily="34" charset="-128"/>
            </a:endParaRPr>
          </a:p>
        </p:txBody>
      </p:sp>
      <p:pic>
        <p:nvPicPr>
          <p:cNvPr id="16" name="officeArt object">
            <a:extLst>
              <a:ext uri="{FF2B5EF4-FFF2-40B4-BE49-F238E27FC236}">
                <a16:creationId xmlns:a16="http://schemas.microsoft.com/office/drawing/2014/main" id="{DDB62E95-0589-AE45-9A33-C7D1EE070BA1}"/>
              </a:ext>
            </a:extLst>
          </p:cNvPr>
          <p:cNvPicPr/>
          <p:nvPr/>
        </p:nvPicPr>
        <p:blipFill>
          <a:blip r:embed="rId3"/>
          <a:stretch>
            <a:fillRect/>
          </a:stretch>
        </p:blipFill>
        <p:spPr>
          <a:xfrm>
            <a:off x="2038414" y="4149080"/>
            <a:ext cx="1295400" cy="1295400"/>
          </a:xfrm>
          <a:prstGeom prst="rect">
            <a:avLst/>
          </a:prstGeom>
          <a:ln w="12700" cap="flat">
            <a:noFill/>
            <a:miter lim="400000"/>
          </a:ln>
          <a:effectLst/>
        </p:spPr>
      </p:pic>
    </p:spTree>
    <p:extLst>
      <p:ext uri="{BB962C8B-B14F-4D97-AF65-F5344CB8AC3E}">
        <p14:creationId xmlns:p14="http://schemas.microsoft.com/office/powerpoint/2010/main" val="3681101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3A1D168-73CA-5F48-A78D-836B5259BB5F}"/>
              </a:ext>
            </a:extLst>
          </p:cNvPr>
          <p:cNvPicPr>
            <a:picLocks noChangeAspect="1" noChangeArrowheads="1"/>
          </p:cNvPicPr>
          <p:nvPr/>
        </p:nvPicPr>
        <p:blipFill rotWithShape="1">
          <a:blip r:embed="rId2">
            <a:alphaModFix amt="27000"/>
            <a:extLst>
              <a:ext uri="{28A0092B-C50C-407E-A947-70E740481C1C}">
                <a14:useLocalDpi xmlns:a14="http://schemas.microsoft.com/office/drawing/2010/main" val="0"/>
              </a:ext>
            </a:extLst>
          </a:blip>
          <a:srcRect r="33247"/>
          <a:stretch/>
        </p:blipFill>
        <p:spPr bwMode="auto">
          <a:xfrm>
            <a:off x="0" y="6684"/>
            <a:ext cx="8802715" cy="6851316"/>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F717EEC1-AD5E-E64F-8F71-6669538C4823}"/>
              </a:ext>
            </a:extLst>
          </p:cNvPr>
          <p:cNvSpPr>
            <a:spLocks noGrp="1"/>
          </p:cNvSpPr>
          <p:nvPr>
            <p:ph type="sldNum" sz="quarter" idx="12"/>
          </p:nvPr>
        </p:nvSpPr>
        <p:spPr/>
        <p:txBody>
          <a:bodyPr/>
          <a:lstStyle/>
          <a:p>
            <a:fld id="{8F951D4C-3B6C-460F-A026-0D4BE52ED59D}" type="slidenum">
              <a:rPr lang="ko-KR" altLang="en-US" smtClean="0">
                <a:solidFill>
                  <a:srgbClr val="002060"/>
                </a:solidFill>
                <a:latin typeface="Meiryo" panose="020B0604030504040204" pitchFamily="34" charset="-128"/>
              </a:rPr>
              <a:pPr/>
              <a:t>2</a:t>
            </a:fld>
            <a:endParaRPr lang="ko-KR" altLang="en-US" dirty="0">
              <a:solidFill>
                <a:srgbClr val="002060"/>
              </a:solidFill>
              <a:latin typeface="Meiryo" panose="020B0604030504040204" pitchFamily="34" charset="-128"/>
            </a:endParaRPr>
          </a:p>
        </p:txBody>
      </p:sp>
      <p:sp>
        <p:nvSpPr>
          <p:cNvPr id="3" name="正方形/長方形 2">
            <a:extLst>
              <a:ext uri="{FF2B5EF4-FFF2-40B4-BE49-F238E27FC236}">
                <a16:creationId xmlns:a16="http://schemas.microsoft.com/office/drawing/2014/main" id="{23A26628-3781-6547-A1ED-12FC61D4B41C}"/>
              </a:ext>
            </a:extLst>
          </p:cNvPr>
          <p:cNvSpPr/>
          <p:nvPr/>
        </p:nvSpPr>
        <p:spPr>
          <a:xfrm>
            <a:off x="3532476" y="995743"/>
            <a:ext cx="5827236" cy="769441"/>
          </a:xfrm>
          <a:prstGeom prst="rect">
            <a:avLst/>
          </a:prstGeom>
        </p:spPr>
        <p:txBody>
          <a:bodyPr wrap="none">
            <a:spAutoFit/>
          </a:bodyPr>
          <a:lstStyle/>
          <a:p>
            <a:r>
              <a:rPr lang="ja-JP" altLang="en-US" sz="4400" b="1">
                <a:solidFill>
                  <a:srgbClr val="002060"/>
                </a:solidFill>
                <a:latin typeface="Meiryo" panose="020B0604030504040204" pitchFamily="34" charset="-128"/>
                <a:ea typeface="Meiryo" panose="020B0604030504040204" pitchFamily="34" charset="-128"/>
              </a:rPr>
              <a:t>ザップ・アドメディア</a:t>
            </a:r>
          </a:p>
        </p:txBody>
      </p:sp>
      <p:sp>
        <p:nvSpPr>
          <p:cNvPr id="4" name="正方形/長方形 3">
            <a:extLst>
              <a:ext uri="{FF2B5EF4-FFF2-40B4-BE49-F238E27FC236}">
                <a16:creationId xmlns:a16="http://schemas.microsoft.com/office/drawing/2014/main" id="{BBA36763-147B-CA46-888E-A7E0565B6CAE}"/>
              </a:ext>
            </a:extLst>
          </p:cNvPr>
          <p:cNvSpPr/>
          <p:nvPr/>
        </p:nvSpPr>
        <p:spPr>
          <a:xfrm>
            <a:off x="7401370" y="2614599"/>
            <a:ext cx="1630575" cy="276999"/>
          </a:xfrm>
          <a:prstGeom prst="rect">
            <a:avLst/>
          </a:prstGeom>
        </p:spPr>
        <p:txBody>
          <a:bodyPr wrap="none">
            <a:spAutoFit/>
          </a:bodyPr>
          <a:lstStyle/>
          <a:p>
            <a:r>
              <a:rPr lang="ja-JP" altLang="en-US" sz="1200" b="1">
                <a:solidFill>
                  <a:srgbClr val="002060"/>
                </a:solidFill>
                <a:latin typeface="Meiryo" panose="020B0604030504040204" pitchFamily="34" charset="-128"/>
                <a:ea typeface="Meiryo" panose="020B0604030504040204" pitchFamily="34" charset="-128"/>
              </a:rPr>
              <a:t>設立： </a:t>
            </a:r>
            <a:r>
              <a:rPr lang="en-US" altLang="ja-JP" sz="1200" b="1" dirty="0">
                <a:solidFill>
                  <a:srgbClr val="002060"/>
                </a:solidFill>
                <a:latin typeface="Meiryo" panose="020B0604030504040204" pitchFamily="34" charset="-128"/>
                <a:ea typeface="Meiryo" panose="020B0604030504040204" pitchFamily="34" charset="-128"/>
              </a:rPr>
              <a:t>2016</a:t>
            </a:r>
            <a:r>
              <a:rPr lang="ja-JP" altLang="en-US" sz="1200" b="1">
                <a:solidFill>
                  <a:srgbClr val="002060"/>
                </a:solidFill>
                <a:latin typeface="Meiryo" panose="020B0604030504040204" pitchFamily="34" charset="-128"/>
                <a:ea typeface="Meiryo" panose="020B0604030504040204" pitchFamily="34" charset="-128"/>
              </a:rPr>
              <a:t>年</a:t>
            </a:r>
            <a:r>
              <a:rPr lang="en-US" altLang="ja-JP" sz="1200" b="1" dirty="0">
                <a:solidFill>
                  <a:srgbClr val="002060"/>
                </a:solidFill>
                <a:latin typeface="Meiryo" panose="020B0604030504040204" pitchFamily="34" charset="-128"/>
                <a:ea typeface="Meiryo" panose="020B0604030504040204" pitchFamily="34" charset="-128"/>
              </a:rPr>
              <a:t>04</a:t>
            </a:r>
            <a:r>
              <a:rPr lang="ja-JP" altLang="en-US" sz="1200" b="1">
                <a:solidFill>
                  <a:srgbClr val="002060"/>
                </a:solidFill>
                <a:latin typeface="Meiryo" panose="020B0604030504040204" pitchFamily="34" charset="-128"/>
                <a:ea typeface="Meiryo" panose="020B0604030504040204" pitchFamily="34" charset="-128"/>
              </a:rPr>
              <a:t>月</a:t>
            </a:r>
          </a:p>
        </p:txBody>
      </p:sp>
      <p:sp>
        <p:nvSpPr>
          <p:cNvPr id="5" name="正方形/長方形 4">
            <a:extLst>
              <a:ext uri="{FF2B5EF4-FFF2-40B4-BE49-F238E27FC236}">
                <a16:creationId xmlns:a16="http://schemas.microsoft.com/office/drawing/2014/main" id="{AFABCC9F-6861-8E4D-9265-AB432954902D}"/>
              </a:ext>
            </a:extLst>
          </p:cNvPr>
          <p:cNvSpPr/>
          <p:nvPr/>
        </p:nvSpPr>
        <p:spPr>
          <a:xfrm>
            <a:off x="7400716" y="3024145"/>
            <a:ext cx="2031325" cy="276999"/>
          </a:xfrm>
          <a:prstGeom prst="rect">
            <a:avLst/>
          </a:prstGeom>
        </p:spPr>
        <p:txBody>
          <a:bodyPr wrap="none">
            <a:spAutoFit/>
          </a:bodyPr>
          <a:lstStyle/>
          <a:p>
            <a:r>
              <a:rPr lang="ja-JP" altLang="en-US" sz="1200" b="1">
                <a:solidFill>
                  <a:srgbClr val="002060"/>
                </a:solidFill>
                <a:latin typeface="Meiryo" panose="020B0604030504040204" pitchFamily="34" charset="-128"/>
                <a:ea typeface="Meiryo" panose="020B0604030504040204" pitchFamily="34" charset="-128"/>
              </a:rPr>
              <a:t>本社：東京都新宿区百人町</a:t>
            </a:r>
          </a:p>
        </p:txBody>
      </p:sp>
      <p:sp>
        <p:nvSpPr>
          <p:cNvPr id="7" name="正方形/長方形 6">
            <a:extLst>
              <a:ext uri="{FF2B5EF4-FFF2-40B4-BE49-F238E27FC236}">
                <a16:creationId xmlns:a16="http://schemas.microsoft.com/office/drawing/2014/main" id="{CCABA5C9-032F-534D-8882-AD96099ABA75}"/>
              </a:ext>
            </a:extLst>
          </p:cNvPr>
          <p:cNvSpPr/>
          <p:nvPr/>
        </p:nvSpPr>
        <p:spPr>
          <a:xfrm>
            <a:off x="7400716" y="3429000"/>
            <a:ext cx="2082621" cy="276999"/>
          </a:xfrm>
          <a:prstGeom prst="rect">
            <a:avLst/>
          </a:prstGeom>
        </p:spPr>
        <p:txBody>
          <a:bodyPr wrap="none" numCol="1">
            <a:spAutoFit/>
          </a:bodyPr>
          <a:lstStyle/>
          <a:p>
            <a:r>
              <a:rPr lang="ja-JP" altLang="en-US" sz="1200" b="1">
                <a:solidFill>
                  <a:srgbClr val="002060"/>
                </a:solidFill>
                <a:latin typeface="Meiryo" panose="020B0604030504040204" pitchFamily="34" charset="-128"/>
                <a:ea typeface="Meiryo" panose="020B0604030504040204" pitchFamily="34" charset="-128"/>
              </a:rPr>
              <a:t>代表取締役社長：閔　晸浚 </a:t>
            </a:r>
          </a:p>
        </p:txBody>
      </p:sp>
      <p:sp>
        <p:nvSpPr>
          <p:cNvPr id="6" name="正方形/長方形 5">
            <a:extLst>
              <a:ext uri="{FF2B5EF4-FFF2-40B4-BE49-F238E27FC236}">
                <a16:creationId xmlns:a16="http://schemas.microsoft.com/office/drawing/2014/main" id="{2E601DFF-897A-624D-9810-D4131601ED8F}"/>
              </a:ext>
            </a:extLst>
          </p:cNvPr>
          <p:cNvSpPr/>
          <p:nvPr/>
        </p:nvSpPr>
        <p:spPr>
          <a:xfrm>
            <a:off x="471638" y="3998867"/>
            <a:ext cx="9011699" cy="2343590"/>
          </a:xfrm>
          <a:prstGeom prst="rect">
            <a:avLst/>
          </a:prstGeom>
        </p:spPr>
        <p:txBody>
          <a:bodyPr wrap="square">
            <a:spAutoFit/>
          </a:bodyPr>
          <a:lstStyle/>
          <a:p>
            <a:pPr fontAlgn="t"/>
            <a:r>
              <a:rPr lang="ja-JP" altLang="en-US" sz="1463" b="1">
                <a:solidFill>
                  <a:srgbClr val="002060"/>
                </a:solidFill>
                <a:latin typeface="Meiryo" panose="020B0604030504040204" pitchFamily="34" charset="-128"/>
                <a:ea typeface="Meiryo" panose="020B0604030504040204" pitchFamily="34" charset="-128"/>
              </a:rPr>
              <a:t>株式会社ザップ・アドメディアについて</a:t>
            </a:r>
            <a:endParaRPr lang="en-US" altLang="ja-JP" sz="1463" b="1" dirty="0">
              <a:solidFill>
                <a:srgbClr val="002060"/>
              </a:solidFill>
              <a:latin typeface="Meiryo" panose="020B0604030504040204" pitchFamily="34" charset="-128"/>
              <a:ea typeface="Meiryo" panose="020B0604030504040204" pitchFamily="34" charset="-128"/>
            </a:endParaRPr>
          </a:p>
          <a:p>
            <a:pPr fontAlgn="t"/>
            <a:endParaRPr lang="ja-JP" altLang="en-US" sz="1463" b="1">
              <a:solidFill>
                <a:srgbClr val="002060"/>
              </a:solidFill>
              <a:latin typeface="Meiryo" panose="020B0604030504040204" pitchFamily="34" charset="-128"/>
              <a:ea typeface="Meiryo" panose="020B0604030504040204" pitchFamily="34" charset="-128"/>
            </a:endParaRPr>
          </a:p>
          <a:p>
            <a:r>
              <a:rPr lang="ja-JP" altLang="en-US" sz="1463" b="1">
                <a:solidFill>
                  <a:srgbClr val="002060"/>
                </a:solidFill>
                <a:latin typeface="Meiryo" panose="020B0604030504040204" pitchFamily="34" charset="-128"/>
                <a:ea typeface="Meiryo" panose="020B0604030504040204" pitchFamily="34" charset="-128"/>
              </a:rPr>
              <a:t>ザップ・アドメディアは、今までにない全く新しい広告媒体「ザッピング広告</a:t>
            </a:r>
            <a:r>
              <a:rPr lang="en-US" altLang="ja-JP" sz="1463" b="1" dirty="0">
                <a:solidFill>
                  <a:srgbClr val="002060"/>
                </a:solidFill>
                <a:latin typeface="Meiryo" panose="020B0604030504040204" pitchFamily="34" charset="-128"/>
                <a:ea typeface="Meiryo" panose="020B0604030504040204" pitchFamily="34" charset="-128"/>
              </a:rPr>
              <a:t>ZAPP</a:t>
            </a:r>
            <a:r>
              <a:rPr lang="ja-JP" altLang="en-US" sz="1463" b="1">
                <a:solidFill>
                  <a:srgbClr val="002060"/>
                </a:solidFill>
                <a:latin typeface="Meiryo" panose="020B0604030504040204" pitchFamily="34" charset="-128"/>
                <a:ea typeface="Meiryo" panose="020B0604030504040204" pitchFamily="34" charset="-128"/>
              </a:rPr>
              <a:t>」提供する会社。</a:t>
            </a:r>
            <a:endParaRPr lang="en-US" altLang="ja-JP" sz="1463" b="1" dirty="0">
              <a:solidFill>
                <a:srgbClr val="002060"/>
              </a:solidFill>
              <a:latin typeface="Meiryo" panose="020B0604030504040204" pitchFamily="34" charset="-128"/>
              <a:ea typeface="Meiryo" panose="020B0604030504040204" pitchFamily="34" charset="-128"/>
            </a:endParaRPr>
          </a:p>
          <a:p>
            <a:endParaRPr lang="ja-JP" altLang="en-US" sz="1463" b="1">
              <a:solidFill>
                <a:srgbClr val="002060"/>
              </a:solidFill>
              <a:latin typeface="Meiryo" panose="020B0604030504040204" pitchFamily="34" charset="-128"/>
              <a:ea typeface="Meiryo" panose="020B0604030504040204" pitchFamily="34" charset="-128"/>
            </a:endParaRPr>
          </a:p>
          <a:p>
            <a:r>
              <a:rPr lang="ja-JP" altLang="en-US" sz="1463" b="1">
                <a:solidFill>
                  <a:srgbClr val="002060"/>
                </a:solidFill>
                <a:latin typeface="Meiryo" panose="020B0604030504040204" pitchFamily="34" charset="-128"/>
                <a:ea typeface="Meiryo" panose="020B0604030504040204" pitchFamily="34" charset="-128"/>
              </a:rPr>
              <a:t>「ザッピング広告</a:t>
            </a:r>
            <a:r>
              <a:rPr lang="en-US" altLang="ja-JP" sz="1463" b="1" dirty="0">
                <a:solidFill>
                  <a:srgbClr val="002060"/>
                </a:solidFill>
                <a:latin typeface="Meiryo" panose="020B0604030504040204" pitchFamily="34" charset="-128"/>
                <a:ea typeface="Meiryo" panose="020B0604030504040204" pitchFamily="34" charset="-128"/>
              </a:rPr>
              <a:t>ZAPP</a:t>
            </a:r>
            <a:r>
              <a:rPr lang="ja-JP" altLang="en-US" sz="1463" b="1">
                <a:solidFill>
                  <a:srgbClr val="002060"/>
                </a:solidFill>
                <a:latin typeface="Meiryo" panose="020B0604030504040204" pitchFamily="34" charset="-128"/>
                <a:ea typeface="Meiryo" panose="020B0604030504040204" pitchFamily="34" charset="-128"/>
              </a:rPr>
              <a:t>」は、デジタル</a:t>
            </a:r>
            <a:r>
              <a:rPr lang="en-US" altLang="ja-JP" sz="1463" b="1" dirty="0">
                <a:solidFill>
                  <a:srgbClr val="002060"/>
                </a:solidFill>
                <a:latin typeface="Meiryo" panose="020B0604030504040204" pitchFamily="34" charset="-128"/>
                <a:ea typeface="Meiryo" panose="020B0604030504040204" pitchFamily="34" charset="-128"/>
              </a:rPr>
              <a:t>TV</a:t>
            </a:r>
            <a:r>
              <a:rPr lang="ja-JP" altLang="en-US" sz="1463" b="1">
                <a:solidFill>
                  <a:srgbClr val="002060"/>
                </a:solidFill>
                <a:latin typeface="Meiryo" panose="020B0604030504040204" pitchFamily="34" charset="-128"/>
                <a:ea typeface="Meiryo" panose="020B0604030504040204" pitchFamily="34" charset="-128"/>
              </a:rPr>
              <a:t>のチャンネルの切り替えの際、 「画面が黒くなる」、いわゆるザッピングタイムにお知らせ情報を表示する新しい概念のデジタル広告媒体です。</a:t>
            </a:r>
            <a:endParaRPr lang="en-US" altLang="ja-JP" sz="1463" b="1" dirty="0">
              <a:solidFill>
                <a:srgbClr val="002060"/>
              </a:solidFill>
              <a:latin typeface="Meiryo" panose="020B0604030504040204" pitchFamily="34" charset="-128"/>
              <a:ea typeface="Meiryo" panose="020B0604030504040204" pitchFamily="34" charset="-128"/>
            </a:endParaRPr>
          </a:p>
          <a:p>
            <a:endParaRPr lang="en-US" altLang="ja-JP" sz="1463" b="1" dirty="0">
              <a:solidFill>
                <a:srgbClr val="002060"/>
              </a:solidFill>
              <a:latin typeface="Meiryo" panose="020B0604030504040204" pitchFamily="34" charset="-128"/>
              <a:ea typeface="Meiryo" panose="020B0604030504040204" pitchFamily="34" charset="-128"/>
            </a:endParaRPr>
          </a:p>
          <a:p>
            <a:r>
              <a:rPr lang="en-US" altLang="ja-JP" sz="1463" b="1" dirty="0">
                <a:solidFill>
                  <a:srgbClr val="002060"/>
                </a:solidFill>
                <a:latin typeface="Meiryo" panose="020B0604030504040204" pitchFamily="34" charset="-128"/>
                <a:ea typeface="Meiryo" panose="020B0604030504040204" pitchFamily="34" charset="-128"/>
              </a:rPr>
              <a:t>TV</a:t>
            </a:r>
            <a:r>
              <a:rPr lang="ja-JP" altLang="en-US" sz="1463" b="1">
                <a:solidFill>
                  <a:srgbClr val="002060"/>
                </a:solidFill>
                <a:latin typeface="Meiryo" panose="020B0604030504040204" pitchFamily="34" charset="-128"/>
                <a:ea typeface="Meiryo" panose="020B0604030504040204" pitchFamily="34" charset="-128"/>
              </a:rPr>
              <a:t>放送広告とデジタル広告の長所を併せ持っており、高到達率、高注目度、高認識率の特性を生かし</a:t>
            </a:r>
            <a:br>
              <a:rPr lang="en-US" altLang="ja-JP" sz="1463" b="1" dirty="0">
                <a:solidFill>
                  <a:srgbClr val="002060"/>
                </a:solidFill>
                <a:latin typeface="Meiryo" panose="020B0604030504040204" pitchFamily="34" charset="-128"/>
                <a:ea typeface="Meiryo" panose="020B0604030504040204" pitchFamily="34" charset="-128"/>
              </a:rPr>
            </a:br>
            <a:r>
              <a:rPr lang="en-US" altLang="ja-JP" sz="1463" b="1" dirty="0">
                <a:solidFill>
                  <a:srgbClr val="002060"/>
                </a:solidFill>
                <a:latin typeface="Meiryo" panose="020B0604030504040204" pitchFamily="34" charset="-128"/>
                <a:ea typeface="Meiryo" panose="020B0604030504040204" pitchFamily="34" charset="-128"/>
              </a:rPr>
              <a:t>Re-Messaging</a:t>
            </a:r>
            <a:r>
              <a:rPr lang="ja-JP" altLang="en-US" sz="1463" b="1">
                <a:solidFill>
                  <a:srgbClr val="002060"/>
                </a:solidFill>
                <a:latin typeface="Meiryo" panose="020B0604030504040204" pitchFamily="34" charset="-128"/>
                <a:ea typeface="Meiryo" panose="020B0604030504040204" pitchFamily="34" charset="-128"/>
              </a:rPr>
              <a:t>に高い効果を発揮するとともに、ターゲティング機能と統計レポーティング機能により</a:t>
            </a:r>
            <a:br>
              <a:rPr lang="en-US" altLang="ja-JP" sz="1463" b="1" dirty="0">
                <a:solidFill>
                  <a:srgbClr val="002060"/>
                </a:solidFill>
                <a:latin typeface="Meiryo" panose="020B0604030504040204" pitchFamily="34" charset="-128"/>
                <a:ea typeface="Meiryo" panose="020B0604030504040204" pitchFamily="34" charset="-128"/>
              </a:rPr>
            </a:br>
            <a:r>
              <a:rPr lang="ja-JP" altLang="en-US" sz="1463" b="1">
                <a:solidFill>
                  <a:srgbClr val="002060"/>
                </a:solidFill>
                <a:latin typeface="Meiryo" panose="020B0604030504040204" pitchFamily="34" charset="-128"/>
                <a:ea typeface="Meiryo" panose="020B0604030504040204" pitchFamily="34" charset="-128"/>
              </a:rPr>
              <a:t>貴社のマーケティング戦略に有用なツールとしてご活用頂けます。</a:t>
            </a:r>
          </a:p>
        </p:txBody>
      </p:sp>
      <p:pic>
        <p:nvPicPr>
          <p:cNvPr id="9" name="図 8" descr="図形, 円&#10;&#10;自動的に生成された説明">
            <a:extLst>
              <a:ext uri="{FF2B5EF4-FFF2-40B4-BE49-F238E27FC236}">
                <a16:creationId xmlns:a16="http://schemas.microsoft.com/office/drawing/2014/main" id="{9194958B-FC92-A94B-9696-A30A93DD53DC}"/>
              </a:ext>
            </a:extLst>
          </p:cNvPr>
          <p:cNvPicPr>
            <a:picLocks noChangeAspect="1"/>
          </p:cNvPicPr>
          <p:nvPr/>
        </p:nvPicPr>
        <p:blipFill>
          <a:blip r:embed="rId3"/>
          <a:stretch>
            <a:fillRect/>
          </a:stretch>
        </p:blipFill>
        <p:spPr>
          <a:xfrm>
            <a:off x="702643" y="641311"/>
            <a:ext cx="2704699" cy="1073666"/>
          </a:xfrm>
          <a:prstGeom prst="rect">
            <a:avLst/>
          </a:prstGeom>
        </p:spPr>
      </p:pic>
    </p:spTree>
    <p:extLst>
      <p:ext uri="{BB962C8B-B14F-4D97-AF65-F5344CB8AC3E}">
        <p14:creationId xmlns:p14="http://schemas.microsoft.com/office/powerpoint/2010/main" val="3033989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1"/>
          <p:cNvSpPr txBox="1">
            <a:spLocks/>
          </p:cNvSpPr>
          <p:nvPr/>
        </p:nvSpPr>
        <p:spPr>
          <a:xfrm>
            <a:off x="3467989" y="272750"/>
            <a:ext cx="2907426" cy="576064"/>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2400" b="1" dirty="0">
                <a:solidFill>
                  <a:srgbClr val="33609E"/>
                </a:solidFill>
                <a:latin typeface="Meiryo" panose="020B0604030504040204" pitchFamily="34" charset="-128"/>
                <a:ea typeface="Meiryo" panose="020B0604030504040204" pitchFamily="34" charset="-128"/>
              </a:rPr>
              <a:t>ZAPP</a:t>
            </a:r>
            <a:r>
              <a:rPr lang="ja-JP" altLang="en-US" sz="2400" b="1">
                <a:solidFill>
                  <a:srgbClr val="33609E"/>
                </a:solidFill>
                <a:latin typeface="Meiryo" panose="020B0604030504040204" pitchFamily="34" charset="-128"/>
                <a:ea typeface="Meiryo" panose="020B0604030504040204" pitchFamily="34" charset="-128"/>
              </a:rPr>
              <a:t>サービス</a:t>
            </a:r>
            <a:r>
              <a:rPr lang="ko-KR" altLang="en-US" sz="2400" b="1">
                <a:solidFill>
                  <a:srgbClr val="33609E"/>
                </a:solidFill>
                <a:latin typeface="Meiryo" panose="020B0604030504040204" pitchFamily="34" charset="-128"/>
                <a:ea typeface="맑은 고딕" panose="020B0503020000020004" pitchFamily="50" charset="-127"/>
              </a:rPr>
              <a:t>概要</a:t>
            </a:r>
          </a:p>
        </p:txBody>
      </p:sp>
      <p:sp>
        <p:nvSpPr>
          <p:cNvPr id="7" name="TextBox 6"/>
          <p:cNvSpPr txBox="1"/>
          <p:nvPr/>
        </p:nvSpPr>
        <p:spPr>
          <a:xfrm>
            <a:off x="1229047" y="1366450"/>
            <a:ext cx="7571552" cy="598625"/>
          </a:xfrm>
          <a:prstGeom prst="rect">
            <a:avLst/>
          </a:prstGeom>
          <a:noFill/>
        </p:spPr>
        <p:txBody>
          <a:bodyPr wrap="square" rtlCol="0">
            <a:spAutoFit/>
          </a:bodyPr>
          <a:lstStyle/>
          <a:p>
            <a:pPr algn="ctr">
              <a:lnSpc>
                <a:spcPct val="120000"/>
              </a:lnSpc>
            </a:pPr>
            <a:r>
              <a:rPr lang="ja-JP" altLang="en-US" sz="1400" kern="1000" spc="-60">
                <a:solidFill>
                  <a:schemeClr val="tx1">
                    <a:lumMod val="50000"/>
                    <a:lumOff val="50000"/>
                  </a:schemeClr>
                </a:solidFill>
                <a:latin typeface="Meiryo" panose="020B0604030504040204" pitchFamily="34" charset="-128"/>
                <a:ea typeface="Meiryo" panose="020B0604030504040204" pitchFamily="34" charset="-128"/>
              </a:rPr>
              <a:t>デジタル</a:t>
            </a:r>
            <a:r>
              <a:rPr lang="en-US" altLang="ko-KR" sz="1400" kern="1000" spc="-60" dirty="0">
                <a:solidFill>
                  <a:schemeClr val="tx1">
                    <a:lumMod val="50000"/>
                    <a:lumOff val="50000"/>
                  </a:schemeClr>
                </a:solidFill>
                <a:latin typeface="Meiryo" panose="020B0604030504040204" pitchFamily="34" charset="-128"/>
                <a:ea typeface="Meiryo" panose="020B0604030504040204" pitchFamily="34" charset="-128"/>
              </a:rPr>
              <a:t>TV</a:t>
            </a:r>
            <a:r>
              <a:rPr lang="ja-JP" altLang="en-US" sz="1400" kern="1000" spc="-60">
                <a:solidFill>
                  <a:schemeClr val="tx1">
                    <a:lumMod val="50000"/>
                    <a:lumOff val="50000"/>
                  </a:schemeClr>
                </a:solidFill>
                <a:latin typeface="Meiryo" panose="020B0604030504040204" pitchFamily="34" charset="-128"/>
                <a:ea typeface="Meiryo" panose="020B0604030504040204" pitchFamily="34" charset="-128"/>
              </a:rPr>
              <a:t>の</a:t>
            </a:r>
            <a:r>
              <a:rPr lang="ja-JP" altLang="en-US" sz="1400" b="1" kern="1000" spc="-60">
                <a:solidFill>
                  <a:srgbClr val="33609E"/>
                </a:solidFill>
                <a:latin typeface="Meiryo" panose="020B0604030504040204" pitchFamily="34" charset="-128"/>
                <a:ea typeface="Meiryo" panose="020B0604030504040204" pitchFamily="34" charset="-128"/>
              </a:rPr>
              <a:t>チャンネル切替時</a:t>
            </a:r>
            <a:r>
              <a:rPr lang="ja-JP" altLang="en-US" sz="1400" kern="1000" spc="-60">
                <a:solidFill>
                  <a:schemeClr val="tx1">
                    <a:lumMod val="50000"/>
                    <a:lumOff val="50000"/>
                  </a:schemeClr>
                </a:solidFill>
                <a:latin typeface="Meiryo" panose="020B0604030504040204" pitchFamily="34" charset="-128"/>
                <a:ea typeface="Meiryo" panose="020B0604030504040204" pitchFamily="34" charset="-128"/>
              </a:rPr>
              <a:t>、表示される黒画面に</a:t>
            </a:r>
            <a:r>
              <a:rPr lang="ja-JP" altLang="en-US" sz="1400" b="1" kern="1000" spc="-60">
                <a:solidFill>
                  <a:srgbClr val="33609E"/>
                </a:solidFill>
                <a:latin typeface="Meiryo" panose="020B0604030504040204" pitchFamily="34" charset="-128"/>
                <a:ea typeface="Meiryo" panose="020B0604030504040204" pitchFamily="34" charset="-128"/>
              </a:rPr>
              <a:t>広告画像</a:t>
            </a:r>
            <a:r>
              <a:rPr lang="ja-JP" altLang="en-US" sz="1400" kern="1000" spc="-60">
                <a:solidFill>
                  <a:schemeClr val="tx1">
                    <a:lumMod val="50000"/>
                    <a:lumOff val="50000"/>
                  </a:schemeClr>
                </a:solidFill>
                <a:latin typeface="Meiryo" panose="020B0604030504040204" pitchFamily="34" charset="-128"/>
                <a:ea typeface="Meiryo" panose="020B0604030504040204" pitchFamily="34" charset="-128"/>
              </a:rPr>
              <a:t>をターゲティングし視聴者に露出する新しい概念の</a:t>
            </a:r>
            <a:r>
              <a:rPr lang="ja-JP" altLang="en-US" sz="1400" b="1" kern="1000" spc="-60">
                <a:solidFill>
                  <a:srgbClr val="33609E"/>
                </a:solidFill>
                <a:latin typeface="Meiryo" panose="020B0604030504040204" pitchFamily="34" charset="-128"/>
                <a:ea typeface="Meiryo" panose="020B0604030504040204" pitchFamily="34" charset="-128"/>
              </a:rPr>
              <a:t>デジタル広告プラットフォーム</a:t>
            </a:r>
            <a:r>
              <a:rPr lang="ja-JP" altLang="en-US" sz="1400" kern="1000" spc="-60">
                <a:solidFill>
                  <a:schemeClr val="tx1">
                    <a:lumMod val="50000"/>
                    <a:lumOff val="50000"/>
                  </a:schemeClr>
                </a:solidFill>
                <a:latin typeface="Meiryo" panose="020B0604030504040204" pitchFamily="34" charset="-128"/>
                <a:ea typeface="Meiryo" panose="020B0604030504040204" pitchFamily="34" charset="-128"/>
              </a:rPr>
              <a:t>です</a:t>
            </a:r>
          </a:p>
        </p:txBody>
      </p:sp>
      <p:grpSp>
        <p:nvGrpSpPr>
          <p:cNvPr id="15" name="그룹 14"/>
          <p:cNvGrpSpPr/>
          <p:nvPr/>
        </p:nvGrpSpPr>
        <p:grpSpPr>
          <a:xfrm>
            <a:off x="704528" y="2414692"/>
            <a:ext cx="8775681" cy="3020415"/>
            <a:chOff x="1105937" y="2856857"/>
            <a:chExt cx="7645362" cy="2512438"/>
          </a:xfrm>
        </p:grpSpPr>
        <p:sp>
          <p:nvSpPr>
            <p:cNvPr id="82" name="직사각형 81"/>
            <p:cNvSpPr/>
            <p:nvPr/>
          </p:nvSpPr>
          <p:spPr>
            <a:xfrm>
              <a:off x="1105937" y="2856857"/>
              <a:ext cx="3650485" cy="2512438"/>
            </a:xfrm>
            <a:prstGeom prst="rect">
              <a:avLst/>
            </a:prstGeom>
            <a:solidFill>
              <a:schemeClr val="bg1"/>
            </a:solidFill>
            <a:ln w="19050">
              <a:solidFill>
                <a:schemeClr val="bg1">
                  <a:lumMod val="6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dirty="0">
                <a:latin typeface="맑은 고딕" panose="020B0503020000020004" pitchFamily="50" charset="-127"/>
                <a:ea typeface="맑은 고딕" panose="020B0503020000020004" pitchFamily="50" charset="-127"/>
              </a:endParaRPr>
            </a:p>
          </p:txBody>
        </p:sp>
        <p:sp>
          <p:nvSpPr>
            <p:cNvPr id="128" name="직사각형 127"/>
            <p:cNvSpPr/>
            <p:nvPr/>
          </p:nvSpPr>
          <p:spPr>
            <a:xfrm>
              <a:off x="5100814" y="2856857"/>
              <a:ext cx="3650485" cy="2512438"/>
            </a:xfrm>
            <a:prstGeom prst="rect">
              <a:avLst/>
            </a:prstGeom>
            <a:solidFill>
              <a:schemeClr val="bg1"/>
            </a:solidFill>
            <a:ln w="19050">
              <a:solidFill>
                <a:srgbClr val="2FC0AC"/>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dirty="0">
                <a:latin typeface="맑은 고딕" panose="020B0503020000020004" pitchFamily="50" charset="-127"/>
                <a:ea typeface="맑은 고딕" panose="020B0503020000020004" pitchFamily="50" charset="-127"/>
              </a:endParaRPr>
            </a:p>
          </p:txBody>
        </p:sp>
        <p:sp>
          <p:nvSpPr>
            <p:cNvPr id="139" name="직사각형 138"/>
            <p:cNvSpPr/>
            <p:nvPr/>
          </p:nvSpPr>
          <p:spPr>
            <a:xfrm>
              <a:off x="3004364" y="3477965"/>
              <a:ext cx="1538538" cy="1573324"/>
            </a:xfrm>
            <a:prstGeom prst="rect">
              <a:avLst/>
            </a:prstGeom>
            <a:solidFill>
              <a:schemeClr val="bg1">
                <a:lumMod val="95000"/>
              </a:schemeClr>
            </a:solid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latin typeface="맑은 고딕" panose="020B0503020000020004" pitchFamily="50" charset="-127"/>
                <a:ea typeface="맑은 고딕" panose="020B0503020000020004" pitchFamily="50" charset="-127"/>
              </a:endParaRPr>
            </a:p>
          </p:txBody>
        </p:sp>
        <p:grpSp>
          <p:nvGrpSpPr>
            <p:cNvPr id="132" name="그룹 131"/>
            <p:cNvGrpSpPr/>
            <p:nvPr/>
          </p:nvGrpSpPr>
          <p:grpSpPr>
            <a:xfrm>
              <a:off x="5955990" y="2856857"/>
              <a:ext cx="1940134" cy="320497"/>
              <a:chOff x="1430225" y="2744024"/>
              <a:chExt cx="2168611" cy="358240"/>
            </a:xfrm>
          </p:grpSpPr>
          <p:sp>
            <p:nvSpPr>
              <p:cNvPr id="133" name="직사각형 132"/>
              <p:cNvSpPr/>
              <p:nvPr/>
            </p:nvSpPr>
            <p:spPr>
              <a:xfrm>
                <a:off x="1430225" y="2744024"/>
                <a:ext cx="2168611" cy="358240"/>
              </a:xfrm>
              <a:prstGeom prst="rect">
                <a:avLst/>
              </a:prstGeom>
              <a:solidFill>
                <a:srgbClr val="2FC0A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dirty="0">
                  <a:latin typeface="맑은 고딕" panose="020B0503020000020004" pitchFamily="50" charset="-127"/>
                  <a:ea typeface="맑은 고딕" panose="020B0503020000020004" pitchFamily="50" charset="-127"/>
                </a:endParaRPr>
              </a:p>
            </p:txBody>
          </p:sp>
          <p:sp>
            <p:nvSpPr>
              <p:cNvPr id="134" name="TextBox 133"/>
              <p:cNvSpPr txBox="1"/>
              <p:nvPr/>
            </p:nvSpPr>
            <p:spPr>
              <a:xfrm>
                <a:off x="1496727" y="2780028"/>
                <a:ext cx="2035604" cy="281237"/>
              </a:xfrm>
              <a:prstGeom prst="rect">
                <a:avLst/>
              </a:prstGeom>
              <a:noFill/>
            </p:spPr>
            <p:txBody>
              <a:bodyPr wrap="square" rtlCol="0">
                <a:spAutoFit/>
              </a:bodyPr>
              <a:lstStyle/>
              <a:p>
                <a:pPr algn="ctr">
                  <a:lnSpc>
                    <a:spcPct val="120000"/>
                  </a:lnSpc>
                </a:pPr>
                <a:r>
                  <a:rPr lang="en-US" altLang="ko-KR" sz="900" b="1" kern="1000" spc="-60" dirty="0">
                    <a:solidFill>
                      <a:schemeClr val="bg1"/>
                    </a:solidFill>
                    <a:latin typeface="Meiryo" panose="020B0604030504040204" pitchFamily="34" charset="-128"/>
                    <a:ea typeface="Meiryo" panose="020B0604030504040204" pitchFamily="34" charset="-128"/>
                  </a:rPr>
                  <a:t>ZAPP</a:t>
                </a:r>
                <a:r>
                  <a:rPr lang="ja-JP" altLang="en-US" sz="900" b="1" kern="1000" spc="-60">
                    <a:solidFill>
                      <a:schemeClr val="bg1"/>
                    </a:solidFill>
                    <a:latin typeface="Meiryo" panose="020B0604030504040204" pitchFamily="34" charset="-128"/>
                    <a:ea typeface="Meiryo" panose="020B0604030504040204" pitchFamily="34" charset="-128"/>
                  </a:rPr>
                  <a:t>サービスチャンネル切替時</a:t>
                </a:r>
              </a:p>
            </p:txBody>
          </p:sp>
        </p:grpSp>
        <p:grpSp>
          <p:nvGrpSpPr>
            <p:cNvPr id="32" name="그룹 31"/>
            <p:cNvGrpSpPr/>
            <p:nvPr/>
          </p:nvGrpSpPr>
          <p:grpSpPr>
            <a:xfrm>
              <a:off x="1961112" y="2856857"/>
              <a:ext cx="1940134" cy="320497"/>
              <a:chOff x="1430225" y="2744024"/>
              <a:chExt cx="2168611" cy="358240"/>
            </a:xfrm>
          </p:grpSpPr>
          <p:sp>
            <p:nvSpPr>
              <p:cNvPr id="31" name="직사각형 30"/>
              <p:cNvSpPr/>
              <p:nvPr/>
            </p:nvSpPr>
            <p:spPr>
              <a:xfrm>
                <a:off x="1430225" y="2744024"/>
                <a:ext cx="2168611" cy="358240"/>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dirty="0">
                  <a:latin typeface="맑은 고딕" panose="020B0503020000020004" pitchFamily="50" charset="-127"/>
                  <a:ea typeface="맑은 고딕" panose="020B0503020000020004" pitchFamily="50" charset="-127"/>
                </a:endParaRPr>
              </a:p>
            </p:txBody>
          </p:sp>
          <p:sp>
            <p:nvSpPr>
              <p:cNvPr id="30" name="TextBox 29"/>
              <p:cNvSpPr txBox="1"/>
              <p:nvPr/>
            </p:nvSpPr>
            <p:spPr>
              <a:xfrm>
                <a:off x="1496727" y="2780028"/>
                <a:ext cx="2035604" cy="281237"/>
              </a:xfrm>
              <a:prstGeom prst="rect">
                <a:avLst/>
              </a:prstGeom>
              <a:noFill/>
            </p:spPr>
            <p:txBody>
              <a:bodyPr wrap="square" rtlCol="0">
                <a:spAutoFit/>
              </a:bodyPr>
              <a:lstStyle/>
              <a:p>
                <a:pPr algn="ctr">
                  <a:lnSpc>
                    <a:spcPct val="120000"/>
                  </a:lnSpc>
                </a:pPr>
                <a:r>
                  <a:rPr lang="ja-JP" altLang="en-US" sz="900" b="1" kern="1000" spc="-60">
                    <a:solidFill>
                      <a:schemeClr val="bg1"/>
                    </a:solidFill>
                    <a:latin typeface="Meiryo" panose="020B0604030504040204" pitchFamily="34" charset="-128"/>
                    <a:ea typeface="Meiryo" panose="020B0604030504040204" pitchFamily="34" charset="-128"/>
                  </a:rPr>
                  <a:t>既存チャンネル切替時</a:t>
                </a:r>
              </a:p>
            </p:txBody>
          </p:sp>
        </p:grpSp>
        <p:grpSp>
          <p:nvGrpSpPr>
            <p:cNvPr id="9" name="그룹 8"/>
            <p:cNvGrpSpPr/>
            <p:nvPr/>
          </p:nvGrpSpPr>
          <p:grpSpPr>
            <a:xfrm>
              <a:off x="2261437" y="3979590"/>
              <a:ext cx="287106" cy="508139"/>
              <a:chOff x="8915880" y="1181011"/>
              <a:chExt cx="312631" cy="567979"/>
            </a:xfrm>
          </p:grpSpPr>
          <p:pic>
            <p:nvPicPr>
              <p:cNvPr id="1026" name="Picture 2" descr="C:\Users\우은주\Desktop\ppt이미지\리모컨.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23711" y="1315602"/>
                <a:ext cx="304800" cy="433388"/>
              </a:xfrm>
              <a:prstGeom prst="rect">
                <a:avLst/>
              </a:prstGeom>
              <a:solidFill>
                <a:srgbClr val="FFFFFF"/>
              </a:solidFill>
            </p:spPr>
          </p:pic>
          <p:pic>
            <p:nvPicPr>
              <p:cNvPr id="1027" name="Picture 3" descr="C:\Users\우은주\Desktop\ppt이미지\파장.png"/>
              <p:cNvPicPr>
                <a:picLocks noChangeAspect="1" noChangeArrowheads="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8915880" y="1181011"/>
                <a:ext cx="176212" cy="109538"/>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직사각형 26"/>
            <p:cNvSpPr/>
            <p:nvPr/>
          </p:nvSpPr>
          <p:spPr>
            <a:xfrm>
              <a:off x="2108293" y="4472096"/>
              <a:ext cx="813043" cy="200055"/>
            </a:xfrm>
            <a:prstGeom prst="rect">
              <a:avLst/>
            </a:prstGeom>
          </p:spPr>
          <p:txBody>
            <a:bodyPr wrap="none">
              <a:spAutoFit/>
            </a:bodyPr>
            <a:lstStyle/>
            <a:p>
              <a:r>
                <a:rPr lang="ja-JP" altLang="en-US" sz="700" b="1">
                  <a:solidFill>
                    <a:schemeClr val="tx1">
                      <a:lumMod val="65000"/>
                      <a:lumOff val="35000"/>
                    </a:schemeClr>
                  </a:solidFill>
                  <a:latin typeface="Meiryo" panose="020B0604030504040204" pitchFamily="34" charset="-128"/>
                  <a:ea typeface="Meiryo" panose="020B0604030504040204" pitchFamily="34" charset="-128"/>
                </a:rPr>
                <a:t>チャンネル</a:t>
              </a:r>
              <a:r>
                <a:rPr lang="ko-KR" altLang="en-US" sz="700" b="1">
                  <a:solidFill>
                    <a:schemeClr val="tx1">
                      <a:lumMod val="65000"/>
                      <a:lumOff val="35000"/>
                    </a:schemeClr>
                  </a:solidFill>
                  <a:latin typeface="Meiryo" panose="020B0604030504040204" pitchFamily="34" charset="-128"/>
                  <a:ea typeface="맑은 고딕" panose="020B0503020000020004" pitchFamily="50" charset="-127"/>
                </a:rPr>
                <a:t>切替</a:t>
              </a:r>
            </a:p>
          </p:txBody>
        </p:sp>
        <p:grpSp>
          <p:nvGrpSpPr>
            <p:cNvPr id="2" name="그룹 1"/>
            <p:cNvGrpSpPr/>
            <p:nvPr/>
          </p:nvGrpSpPr>
          <p:grpSpPr>
            <a:xfrm>
              <a:off x="3120406" y="3949709"/>
              <a:ext cx="1306458" cy="843894"/>
              <a:chOff x="1957192" y="3925886"/>
              <a:chExt cx="1460311" cy="943274"/>
            </a:xfrm>
          </p:grpSpPr>
          <p:grpSp>
            <p:nvGrpSpPr>
              <p:cNvPr id="17" name="그룹 16"/>
              <p:cNvGrpSpPr/>
              <p:nvPr/>
            </p:nvGrpSpPr>
            <p:grpSpPr>
              <a:xfrm>
                <a:off x="1957192" y="3925886"/>
                <a:ext cx="1460311" cy="943274"/>
                <a:chOff x="2114230" y="3718453"/>
                <a:chExt cx="1179492" cy="782075"/>
              </a:xfrm>
            </p:grpSpPr>
            <p:grpSp>
              <p:nvGrpSpPr>
                <p:cNvPr id="48" name="그룹 47"/>
                <p:cNvGrpSpPr/>
                <p:nvPr/>
              </p:nvGrpSpPr>
              <p:grpSpPr>
                <a:xfrm>
                  <a:off x="2427910" y="4293096"/>
                  <a:ext cx="552132" cy="207432"/>
                  <a:chOff x="1079737" y="4335490"/>
                  <a:chExt cx="766665" cy="288032"/>
                </a:xfrm>
              </p:grpSpPr>
              <p:cxnSp>
                <p:nvCxnSpPr>
                  <p:cNvPr id="49" name="직선 연결선 48"/>
                  <p:cNvCxnSpPr/>
                  <p:nvPr/>
                </p:nvCxnSpPr>
                <p:spPr>
                  <a:xfrm flipV="1">
                    <a:off x="1079737" y="4335490"/>
                    <a:ext cx="336500" cy="288032"/>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직선 연결선 49"/>
                  <p:cNvCxnSpPr/>
                  <p:nvPr/>
                </p:nvCxnSpPr>
                <p:spPr>
                  <a:xfrm flipH="1" flipV="1">
                    <a:off x="1509902" y="4335490"/>
                    <a:ext cx="336500" cy="288032"/>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 name="모서리가 둥근 직사각형 9"/>
                <p:cNvSpPr/>
                <p:nvPr/>
              </p:nvSpPr>
              <p:spPr>
                <a:xfrm>
                  <a:off x="2114230" y="3718453"/>
                  <a:ext cx="1179492" cy="662636"/>
                </a:xfrm>
                <a:prstGeom prst="roundRect">
                  <a:avLst>
                    <a:gd name="adj" fmla="val 5189"/>
                  </a:avLst>
                </a:prstGeom>
                <a:gradFill flip="none" rotWithShape="1">
                  <a:gsLst>
                    <a:gs pos="0">
                      <a:schemeClr val="tx1">
                        <a:lumMod val="65000"/>
                        <a:lumOff val="35000"/>
                      </a:schemeClr>
                    </a:gs>
                    <a:gs pos="100000">
                      <a:schemeClr val="tx1"/>
                    </a:gs>
                    <a:gs pos="70000">
                      <a:schemeClr val="tx1">
                        <a:lumMod val="75000"/>
                        <a:lumOff val="25000"/>
                      </a:schemeClr>
                    </a:gs>
                    <a:gs pos="35000">
                      <a:schemeClr val="tx1"/>
                    </a:gs>
                  </a:gsLst>
                  <a:lin ang="2700000" scaled="1"/>
                  <a:tileRect/>
                </a:gra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latin typeface="맑은 고딕" panose="020B0503020000020004" pitchFamily="50" charset="-127"/>
                    <a:ea typeface="맑은 고딕" panose="020B0503020000020004" pitchFamily="50" charset="-127"/>
                  </a:endParaRPr>
                </a:p>
              </p:txBody>
            </p:sp>
          </p:grpSp>
          <p:sp>
            <p:nvSpPr>
              <p:cNvPr id="131" name="모서리가 둥근 직사각형 130"/>
              <p:cNvSpPr/>
              <p:nvPr/>
            </p:nvSpPr>
            <p:spPr>
              <a:xfrm>
                <a:off x="1957192" y="3925886"/>
                <a:ext cx="1460311" cy="799217"/>
              </a:xfrm>
              <a:prstGeom prst="roundRect">
                <a:avLst>
                  <a:gd name="adj" fmla="val 5189"/>
                </a:avLst>
              </a:prstGeom>
              <a:blipFill>
                <a:blip r:embed="rId6" cstate="print">
                  <a:extLst>
                    <a:ext uri="{28A0092B-C50C-407E-A947-70E740481C1C}">
                      <a14:useLocalDpi xmlns:a14="http://schemas.microsoft.com/office/drawing/2010/main"/>
                    </a:ext>
                  </a:extLst>
                </a:blip>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latin typeface="맑은 고딕" panose="020B0503020000020004" pitchFamily="50" charset="-127"/>
                  <a:ea typeface="맑은 고딕" panose="020B0503020000020004" pitchFamily="50" charset="-127"/>
                </a:endParaRPr>
              </a:p>
            </p:txBody>
          </p:sp>
        </p:grpSp>
        <p:sp>
          <p:nvSpPr>
            <p:cNvPr id="3" name="모서리가 둥근 직사각형 2"/>
            <p:cNvSpPr/>
            <p:nvPr/>
          </p:nvSpPr>
          <p:spPr>
            <a:xfrm>
              <a:off x="1342828" y="4058687"/>
              <a:ext cx="559642" cy="464037"/>
            </a:xfrm>
            <a:prstGeom prst="roundRect">
              <a:avLst/>
            </a:prstGeom>
            <a:solidFill>
              <a:srgbClr val="2FC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맑은 고딕" panose="020B0503020000020004" pitchFamily="50" charset="-127"/>
                <a:ea typeface="맑은 고딕" panose="020B0503020000020004" pitchFamily="50" charset="-127"/>
              </a:endParaRPr>
            </a:p>
          </p:txBody>
        </p:sp>
        <p:sp>
          <p:nvSpPr>
            <p:cNvPr id="79" name="오른쪽 화살표 78"/>
            <p:cNvSpPr/>
            <p:nvPr/>
          </p:nvSpPr>
          <p:spPr>
            <a:xfrm>
              <a:off x="1786185" y="4206479"/>
              <a:ext cx="390374" cy="168452"/>
            </a:xfrm>
            <a:prstGeom prst="rightArrow">
              <a:avLst/>
            </a:prstGeom>
            <a:gradFill flip="none" rotWithShape="1">
              <a:gsLst>
                <a:gs pos="0">
                  <a:srgbClr val="2FC0AC"/>
                </a:gs>
                <a:gs pos="100000">
                  <a:srgbClr val="299D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latin typeface="맑은 고딕" panose="020B0503020000020004" pitchFamily="50" charset="-127"/>
                <a:ea typeface="맑은 고딕" panose="020B0503020000020004" pitchFamily="50" charset="-127"/>
              </a:endParaRPr>
            </a:p>
          </p:txBody>
        </p:sp>
        <p:sp>
          <p:nvSpPr>
            <p:cNvPr id="81" name="오른쪽 화살표 80"/>
            <p:cNvSpPr/>
            <p:nvPr/>
          </p:nvSpPr>
          <p:spPr>
            <a:xfrm>
              <a:off x="2606070" y="4206479"/>
              <a:ext cx="390374" cy="168452"/>
            </a:xfrm>
            <a:prstGeom prst="rightArrow">
              <a:avLst/>
            </a:prstGeom>
            <a:gradFill flip="none" rotWithShape="1">
              <a:gsLst>
                <a:gs pos="0">
                  <a:srgbClr val="299DCC"/>
                </a:gs>
                <a:gs pos="100000">
                  <a:srgbClr val="71399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latin typeface="맑은 고딕" panose="020B0503020000020004" pitchFamily="50" charset="-127"/>
                <a:ea typeface="맑은 고딕" panose="020B0503020000020004" pitchFamily="50" charset="-127"/>
              </a:endParaRPr>
            </a:p>
          </p:txBody>
        </p:sp>
        <p:sp>
          <p:nvSpPr>
            <p:cNvPr id="4" name="직사각형 3"/>
            <p:cNvSpPr/>
            <p:nvPr/>
          </p:nvSpPr>
          <p:spPr>
            <a:xfrm>
              <a:off x="1352892" y="4166728"/>
              <a:ext cx="529312" cy="253916"/>
            </a:xfrm>
            <a:prstGeom prst="rect">
              <a:avLst/>
            </a:prstGeom>
          </p:spPr>
          <p:txBody>
            <a:bodyPr wrap="none">
              <a:spAutoFit/>
            </a:bodyPr>
            <a:lstStyle/>
            <a:p>
              <a:r>
                <a:rPr lang="en-US" altLang="ko-KR" sz="1050" b="1" kern="1000" spc="-60" dirty="0">
                  <a:solidFill>
                    <a:schemeClr val="bg1"/>
                  </a:solidFill>
                  <a:latin typeface="맑은 고딕" panose="020B0503020000020004" pitchFamily="50" charset="-127"/>
                  <a:ea typeface="맑은 고딕" panose="020B0503020000020004" pitchFamily="50" charset="-127"/>
                </a:rPr>
                <a:t>CH.15</a:t>
              </a:r>
              <a:endParaRPr lang="ko-KR" altLang="en-US" sz="1050" b="1" dirty="0">
                <a:solidFill>
                  <a:schemeClr val="bg1"/>
                </a:solidFill>
                <a:latin typeface="맑은 고딕" panose="020B0503020000020004" pitchFamily="50" charset="-127"/>
                <a:ea typeface="맑은 고딕" panose="020B0503020000020004" pitchFamily="50" charset="-127"/>
              </a:endParaRPr>
            </a:p>
          </p:txBody>
        </p:sp>
        <p:sp>
          <p:nvSpPr>
            <p:cNvPr id="12" name="직사각형 11"/>
            <p:cNvSpPr/>
            <p:nvPr/>
          </p:nvSpPr>
          <p:spPr>
            <a:xfrm>
              <a:off x="3050887" y="3566483"/>
              <a:ext cx="1415772" cy="417037"/>
            </a:xfrm>
            <a:prstGeom prst="rect">
              <a:avLst/>
            </a:prstGeom>
          </p:spPr>
          <p:txBody>
            <a:bodyPr wrap="none">
              <a:spAutoFit/>
            </a:bodyPr>
            <a:lstStyle/>
            <a:p>
              <a:pPr algn="ctr">
                <a:lnSpc>
                  <a:spcPct val="120000"/>
                </a:lnSpc>
              </a:pPr>
              <a:r>
                <a:rPr lang="ja-JP" altLang="en-US" sz="800" b="1">
                  <a:solidFill>
                    <a:schemeClr val="tx1">
                      <a:lumMod val="50000"/>
                      <a:lumOff val="50000"/>
                    </a:schemeClr>
                  </a:solidFill>
                  <a:latin typeface="Meiryo" panose="020B0604030504040204" pitchFamily="34" charset="-128"/>
                  <a:ea typeface="Meiryo" panose="020B0604030504040204" pitchFamily="34" charset="-128"/>
                  <a:cs typeface="Aharoni" panose="02010803020104030203" pitchFamily="2" charset="-79"/>
                </a:rPr>
                <a:t>チャンネル</a:t>
              </a:r>
              <a:r>
                <a:rPr lang="ko-KR" altLang="en-US" sz="800" b="1">
                  <a:solidFill>
                    <a:schemeClr val="tx1">
                      <a:lumMod val="50000"/>
                      <a:lumOff val="50000"/>
                    </a:schemeClr>
                  </a:solidFill>
                  <a:latin typeface="Meiryo" panose="020B0604030504040204" pitchFamily="34" charset="-128"/>
                  <a:ea typeface="맑은 고딕" panose="020B0503020000020004" pitchFamily="50" charset="-127"/>
                  <a:cs typeface="Aharoni" panose="02010803020104030203" pitchFamily="2" charset="-79"/>
                </a:rPr>
                <a:t>切替</a:t>
              </a:r>
              <a:r>
                <a:rPr lang="ja-JP" altLang="en-US" sz="800" b="1">
                  <a:solidFill>
                    <a:schemeClr val="tx1">
                      <a:lumMod val="50000"/>
                      <a:lumOff val="50000"/>
                    </a:schemeClr>
                  </a:solidFill>
                  <a:latin typeface="Meiryo" panose="020B0604030504040204" pitchFamily="34" charset="-128"/>
                  <a:ea typeface="Meiryo" panose="020B0604030504040204" pitchFamily="34" charset="-128"/>
                  <a:cs typeface="Aharoni" panose="02010803020104030203" pitchFamily="2" charset="-79"/>
                </a:rPr>
                <a:t>の約２秒間</a:t>
              </a:r>
              <a:endParaRPr lang="en-US" altLang="ja-JP" sz="800" b="1" dirty="0">
                <a:solidFill>
                  <a:schemeClr val="tx1">
                    <a:lumMod val="50000"/>
                    <a:lumOff val="50000"/>
                  </a:schemeClr>
                </a:solidFill>
                <a:latin typeface="Meiryo" panose="020B0604030504040204" pitchFamily="34" charset="-128"/>
                <a:ea typeface="Meiryo" panose="020B0604030504040204" pitchFamily="34" charset="-128"/>
                <a:cs typeface="Aharoni" panose="02010803020104030203" pitchFamily="2" charset="-79"/>
              </a:endParaRPr>
            </a:p>
            <a:p>
              <a:pPr algn="ctr">
                <a:lnSpc>
                  <a:spcPct val="120000"/>
                </a:lnSpc>
              </a:pPr>
              <a:r>
                <a:rPr lang="ja-JP" altLang="en-US" sz="1000" b="1">
                  <a:latin typeface="Meiryo" panose="020B0604030504040204" pitchFamily="34" charset="-128"/>
                  <a:ea typeface="Meiryo" panose="020B0604030504040204" pitchFamily="34" charset="-128"/>
                  <a:cs typeface="Aharoni" panose="02010803020104030203" pitchFamily="2" charset="-79"/>
                </a:rPr>
                <a:t>黒画面表示</a:t>
              </a:r>
              <a:endParaRPr lang="en-US" altLang="ko-KR" sz="1000" b="1" dirty="0">
                <a:latin typeface="Meiryo" panose="020B0604030504040204" pitchFamily="34" charset="-128"/>
                <a:ea typeface="Meiryo" panose="020B0604030504040204" pitchFamily="34" charset="-128"/>
                <a:cs typeface="Aharoni" panose="02010803020104030203" pitchFamily="2" charset="-79"/>
              </a:endParaRPr>
            </a:p>
          </p:txBody>
        </p:sp>
        <p:sp>
          <p:nvSpPr>
            <p:cNvPr id="140" name="직사각형 139"/>
            <p:cNvSpPr/>
            <p:nvPr/>
          </p:nvSpPr>
          <p:spPr>
            <a:xfrm>
              <a:off x="6926054" y="3477966"/>
              <a:ext cx="1538538" cy="1573324"/>
            </a:xfrm>
            <a:prstGeom prst="rect">
              <a:avLst/>
            </a:prstGeom>
            <a:solidFill>
              <a:schemeClr val="bg1">
                <a:lumMod val="95000"/>
              </a:schemeClr>
            </a:solidFill>
            <a:ln w="6350">
              <a:solidFill>
                <a:srgbClr val="71399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latin typeface="맑은 고딕" panose="020B0503020000020004" pitchFamily="50" charset="-127"/>
                <a:ea typeface="맑은 고딕" panose="020B0503020000020004" pitchFamily="50" charset="-127"/>
              </a:endParaRPr>
            </a:p>
          </p:txBody>
        </p:sp>
        <p:grpSp>
          <p:nvGrpSpPr>
            <p:cNvPr id="142" name="그룹 141"/>
            <p:cNvGrpSpPr/>
            <p:nvPr/>
          </p:nvGrpSpPr>
          <p:grpSpPr>
            <a:xfrm>
              <a:off x="6183127" y="3979591"/>
              <a:ext cx="287106" cy="508139"/>
              <a:chOff x="8915880" y="1181011"/>
              <a:chExt cx="312631" cy="567979"/>
            </a:xfrm>
          </p:grpSpPr>
          <p:pic>
            <p:nvPicPr>
              <p:cNvPr id="144" name="Picture 2" descr="C:\Users\우은주\Desktop\ppt이미지\리모컨.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23711" y="1315602"/>
                <a:ext cx="304800" cy="433388"/>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3" descr="C:\Users\우은주\Desktop\ppt이미지\파장.png"/>
              <p:cNvPicPr>
                <a:picLocks noChangeAspect="1" noChangeArrowheads="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8915880" y="1181011"/>
                <a:ext cx="176212" cy="109538"/>
              </a:xfrm>
              <a:prstGeom prst="rect">
                <a:avLst/>
              </a:prstGeom>
              <a:noFill/>
              <a:extLst>
                <a:ext uri="{909E8E84-426E-40DD-AFC4-6F175D3DCCD1}">
                  <a14:hiddenFill xmlns:a14="http://schemas.microsoft.com/office/drawing/2010/main">
                    <a:solidFill>
                      <a:srgbClr val="FFFFFF"/>
                    </a:solidFill>
                  </a14:hiddenFill>
                </a:ext>
              </a:extLst>
            </p:spPr>
          </p:pic>
        </p:grpSp>
        <p:sp>
          <p:nvSpPr>
            <p:cNvPr id="143" name="직사각형 142"/>
            <p:cNvSpPr/>
            <p:nvPr/>
          </p:nvSpPr>
          <p:spPr>
            <a:xfrm>
              <a:off x="6029983" y="4472097"/>
              <a:ext cx="813043" cy="200055"/>
            </a:xfrm>
            <a:prstGeom prst="rect">
              <a:avLst/>
            </a:prstGeom>
          </p:spPr>
          <p:txBody>
            <a:bodyPr wrap="none">
              <a:spAutoFit/>
            </a:bodyPr>
            <a:lstStyle/>
            <a:p>
              <a:r>
                <a:rPr lang="ja-JP" altLang="en-US" sz="700" b="1">
                  <a:solidFill>
                    <a:schemeClr val="tx1">
                      <a:lumMod val="65000"/>
                      <a:lumOff val="35000"/>
                    </a:schemeClr>
                  </a:solidFill>
                  <a:latin typeface="Meiryo" panose="020B0604030504040204" pitchFamily="34" charset="-128"/>
                  <a:ea typeface="Meiryo" panose="020B0604030504040204" pitchFamily="34" charset="-128"/>
                </a:rPr>
                <a:t>チャンネル</a:t>
              </a:r>
              <a:r>
                <a:rPr lang="ko-KR" altLang="en-US" sz="700" b="1">
                  <a:solidFill>
                    <a:schemeClr val="tx1">
                      <a:lumMod val="65000"/>
                      <a:lumOff val="35000"/>
                    </a:schemeClr>
                  </a:solidFill>
                  <a:latin typeface="Meiryo" panose="020B0604030504040204" pitchFamily="34" charset="-128"/>
                  <a:ea typeface="맑은 고딕" panose="020B0503020000020004" pitchFamily="50" charset="-127"/>
                </a:rPr>
                <a:t>切替</a:t>
              </a:r>
            </a:p>
          </p:txBody>
        </p:sp>
        <p:sp>
          <p:nvSpPr>
            <p:cNvPr id="153" name="모서리가 둥근 직사각형 152"/>
            <p:cNvSpPr/>
            <p:nvPr/>
          </p:nvSpPr>
          <p:spPr>
            <a:xfrm>
              <a:off x="5264518" y="4058687"/>
              <a:ext cx="559642" cy="464037"/>
            </a:xfrm>
            <a:prstGeom prst="roundRect">
              <a:avLst/>
            </a:prstGeom>
            <a:solidFill>
              <a:srgbClr val="2FC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맑은 고딕" panose="020B0503020000020004" pitchFamily="50" charset="-127"/>
                <a:ea typeface="맑은 고딕" panose="020B0503020000020004" pitchFamily="50" charset="-127"/>
              </a:endParaRPr>
            </a:p>
          </p:txBody>
        </p:sp>
        <p:sp>
          <p:nvSpPr>
            <p:cNvPr id="154" name="오른쪽 화살표 153"/>
            <p:cNvSpPr/>
            <p:nvPr/>
          </p:nvSpPr>
          <p:spPr>
            <a:xfrm>
              <a:off x="5707875" y="4206480"/>
              <a:ext cx="390374" cy="168452"/>
            </a:xfrm>
            <a:prstGeom prst="rightArrow">
              <a:avLst/>
            </a:prstGeom>
            <a:gradFill flip="none" rotWithShape="1">
              <a:gsLst>
                <a:gs pos="0">
                  <a:srgbClr val="2FC0AC"/>
                </a:gs>
                <a:gs pos="100000">
                  <a:srgbClr val="299D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latin typeface="맑은 고딕" panose="020B0503020000020004" pitchFamily="50" charset="-127"/>
                <a:ea typeface="맑은 고딕" panose="020B0503020000020004" pitchFamily="50" charset="-127"/>
              </a:endParaRPr>
            </a:p>
          </p:txBody>
        </p:sp>
        <p:sp>
          <p:nvSpPr>
            <p:cNvPr id="155" name="오른쪽 화살표 154"/>
            <p:cNvSpPr/>
            <p:nvPr/>
          </p:nvSpPr>
          <p:spPr>
            <a:xfrm>
              <a:off x="6527760" y="4206480"/>
              <a:ext cx="390374" cy="168452"/>
            </a:xfrm>
            <a:prstGeom prst="rightArrow">
              <a:avLst/>
            </a:prstGeom>
            <a:gradFill flip="none" rotWithShape="1">
              <a:gsLst>
                <a:gs pos="0">
                  <a:srgbClr val="299DCC"/>
                </a:gs>
                <a:gs pos="100000">
                  <a:srgbClr val="71399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latin typeface="맑은 고딕" panose="020B0503020000020004" pitchFamily="50" charset="-127"/>
                <a:ea typeface="맑은 고딕" panose="020B0503020000020004" pitchFamily="50" charset="-127"/>
              </a:endParaRPr>
            </a:p>
          </p:txBody>
        </p:sp>
        <p:sp>
          <p:nvSpPr>
            <p:cNvPr id="156" name="직사각형 155"/>
            <p:cNvSpPr/>
            <p:nvPr/>
          </p:nvSpPr>
          <p:spPr>
            <a:xfrm>
              <a:off x="5274581" y="4166729"/>
              <a:ext cx="529312" cy="253916"/>
            </a:xfrm>
            <a:prstGeom prst="rect">
              <a:avLst/>
            </a:prstGeom>
          </p:spPr>
          <p:txBody>
            <a:bodyPr wrap="none">
              <a:spAutoFit/>
            </a:bodyPr>
            <a:lstStyle/>
            <a:p>
              <a:r>
                <a:rPr lang="en-US" altLang="ko-KR" sz="1050" b="1" kern="1000" spc="-60" dirty="0">
                  <a:solidFill>
                    <a:schemeClr val="bg1"/>
                  </a:solidFill>
                  <a:latin typeface="맑은 고딕" panose="020B0503020000020004" pitchFamily="50" charset="-127"/>
                  <a:ea typeface="맑은 고딕" panose="020B0503020000020004" pitchFamily="50" charset="-127"/>
                </a:rPr>
                <a:t>CH.15</a:t>
              </a:r>
              <a:endParaRPr lang="ko-KR" altLang="en-US" sz="1050" b="1" dirty="0">
                <a:solidFill>
                  <a:schemeClr val="bg1"/>
                </a:solidFill>
                <a:latin typeface="맑은 고딕" panose="020B0503020000020004" pitchFamily="50" charset="-127"/>
                <a:ea typeface="맑은 고딕" panose="020B0503020000020004" pitchFamily="50" charset="-127"/>
              </a:endParaRPr>
            </a:p>
          </p:txBody>
        </p:sp>
        <p:sp>
          <p:nvSpPr>
            <p:cNvPr id="157" name="직사각형 156"/>
            <p:cNvSpPr/>
            <p:nvPr/>
          </p:nvSpPr>
          <p:spPr>
            <a:xfrm>
              <a:off x="6972577" y="3566484"/>
              <a:ext cx="1415772" cy="417037"/>
            </a:xfrm>
            <a:prstGeom prst="rect">
              <a:avLst/>
            </a:prstGeom>
          </p:spPr>
          <p:txBody>
            <a:bodyPr wrap="none">
              <a:spAutoFit/>
            </a:bodyPr>
            <a:lstStyle/>
            <a:p>
              <a:pPr algn="ctr">
                <a:lnSpc>
                  <a:spcPct val="120000"/>
                </a:lnSpc>
              </a:pPr>
              <a:r>
                <a:rPr lang="ja-JP" altLang="en-US" sz="800" b="1">
                  <a:solidFill>
                    <a:schemeClr val="tx1">
                      <a:lumMod val="50000"/>
                      <a:lumOff val="50000"/>
                    </a:schemeClr>
                  </a:solidFill>
                  <a:latin typeface="Meiryo" panose="020B0604030504040204" pitchFamily="34" charset="-128"/>
                  <a:ea typeface="Meiryo" panose="020B0604030504040204" pitchFamily="34" charset="-128"/>
                  <a:cs typeface="Aharoni" panose="02010803020104030203" pitchFamily="2" charset="-79"/>
                </a:rPr>
                <a:t>チャンネル</a:t>
              </a:r>
              <a:r>
                <a:rPr lang="ko-KR" altLang="en-US" sz="800" b="1">
                  <a:solidFill>
                    <a:schemeClr val="tx1">
                      <a:lumMod val="50000"/>
                      <a:lumOff val="50000"/>
                    </a:schemeClr>
                  </a:solidFill>
                  <a:latin typeface="Meiryo" panose="020B0604030504040204" pitchFamily="34" charset="-128"/>
                  <a:ea typeface="맑은 고딕" panose="020B0503020000020004" pitchFamily="50" charset="-127"/>
                  <a:cs typeface="Aharoni" panose="02010803020104030203" pitchFamily="2" charset="-79"/>
                </a:rPr>
                <a:t>切替</a:t>
              </a:r>
              <a:r>
                <a:rPr lang="ja-JP" altLang="en-US" sz="800" b="1">
                  <a:solidFill>
                    <a:schemeClr val="tx1">
                      <a:lumMod val="50000"/>
                      <a:lumOff val="50000"/>
                    </a:schemeClr>
                  </a:solidFill>
                  <a:latin typeface="Meiryo" panose="020B0604030504040204" pitchFamily="34" charset="-128"/>
                  <a:ea typeface="Meiryo" panose="020B0604030504040204" pitchFamily="34" charset="-128"/>
                  <a:cs typeface="Aharoni" panose="02010803020104030203" pitchFamily="2" charset="-79"/>
                </a:rPr>
                <a:t>の約２秒間</a:t>
              </a:r>
              <a:endParaRPr lang="en-US" altLang="ja-JP" sz="800" b="1" dirty="0">
                <a:solidFill>
                  <a:schemeClr val="tx1">
                    <a:lumMod val="50000"/>
                    <a:lumOff val="50000"/>
                  </a:schemeClr>
                </a:solidFill>
                <a:latin typeface="Meiryo" panose="020B0604030504040204" pitchFamily="34" charset="-128"/>
                <a:ea typeface="Meiryo" panose="020B0604030504040204" pitchFamily="34" charset="-128"/>
                <a:cs typeface="Aharoni" panose="02010803020104030203" pitchFamily="2" charset="-79"/>
              </a:endParaRPr>
            </a:p>
            <a:p>
              <a:pPr algn="ctr">
                <a:lnSpc>
                  <a:spcPct val="120000"/>
                </a:lnSpc>
              </a:pPr>
              <a:r>
                <a:rPr lang="ja-JP" altLang="en-US" sz="1000" b="1">
                  <a:solidFill>
                    <a:srgbClr val="2FC0AC"/>
                  </a:solidFill>
                  <a:latin typeface="Meiryo" panose="020B0604030504040204" pitchFamily="34" charset="-128"/>
                  <a:ea typeface="Meiryo" panose="020B0604030504040204" pitchFamily="34" charset="-128"/>
                  <a:cs typeface="Aharoni" panose="02010803020104030203" pitchFamily="2" charset="-79"/>
                </a:rPr>
                <a:t>広告画像表示</a:t>
              </a:r>
              <a:endParaRPr lang="en-US" altLang="ko-KR" sz="1000" b="1" dirty="0">
                <a:solidFill>
                  <a:srgbClr val="2FC0AC"/>
                </a:solidFill>
                <a:latin typeface="Meiryo" panose="020B0604030504040204" pitchFamily="34" charset="-128"/>
                <a:ea typeface="Meiryo" panose="020B0604030504040204" pitchFamily="34" charset="-128"/>
                <a:cs typeface="Aharoni" panose="02010803020104030203" pitchFamily="2" charset="-79"/>
              </a:endParaRPr>
            </a:p>
          </p:txBody>
        </p:sp>
        <p:grpSp>
          <p:nvGrpSpPr>
            <p:cNvPr id="13" name="그룹 12"/>
            <p:cNvGrpSpPr/>
            <p:nvPr/>
          </p:nvGrpSpPr>
          <p:grpSpPr>
            <a:xfrm>
              <a:off x="7042096" y="3925921"/>
              <a:ext cx="1306458" cy="867683"/>
              <a:chOff x="7042096" y="3925921"/>
              <a:chExt cx="1306458" cy="867683"/>
            </a:xfrm>
          </p:grpSpPr>
          <p:grpSp>
            <p:nvGrpSpPr>
              <p:cNvPr id="84" name="그룹 83"/>
              <p:cNvGrpSpPr/>
              <p:nvPr/>
            </p:nvGrpSpPr>
            <p:grpSpPr>
              <a:xfrm>
                <a:off x="7042096" y="3949710"/>
                <a:ext cx="1306458" cy="843894"/>
                <a:chOff x="2114230" y="3718453"/>
                <a:chExt cx="1179492" cy="782075"/>
              </a:xfrm>
            </p:grpSpPr>
            <p:grpSp>
              <p:nvGrpSpPr>
                <p:cNvPr id="85" name="그룹 84"/>
                <p:cNvGrpSpPr/>
                <p:nvPr/>
              </p:nvGrpSpPr>
              <p:grpSpPr>
                <a:xfrm>
                  <a:off x="2427910" y="4293096"/>
                  <a:ext cx="552132" cy="207432"/>
                  <a:chOff x="1079737" y="4335490"/>
                  <a:chExt cx="766665" cy="288032"/>
                </a:xfrm>
              </p:grpSpPr>
              <p:cxnSp>
                <p:nvCxnSpPr>
                  <p:cNvPr id="87" name="직선 연결선 86"/>
                  <p:cNvCxnSpPr/>
                  <p:nvPr/>
                </p:nvCxnSpPr>
                <p:spPr>
                  <a:xfrm flipV="1">
                    <a:off x="1079737" y="4335490"/>
                    <a:ext cx="336500" cy="288032"/>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8" name="직선 연결선 87"/>
                  <p:cNvCxnSpPr/>
                  <p:nvPr/>
                </p:nvCxnSpPr>
                <p:spPr>
                  <a:xfrm flipH="1" flipV="1">
                    <a:off x="1509902" y="4335490"/>
                    <a:ext cx="336500" cy="288032"/>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86" name="모서리가 둥근 직사각형 85"/>
                <p:cNvSpPr/>
                <p:nvPr/>
              </p:nvSpPr>
              <p:spPr>
                <a:xfrm>
                  <a:off x="2114230" y="3718453"/>
                  <a:ext cx="1179492" cy="662636"/>
                </a:xfrm>
                <a:prstGeom prst="roundRect">
                  <a:avLst>
                    <a:gd name="adj" fmla="val 5189"/>
                  </a:avLst>
                </a:prstGeom>
                <a:blipFill>
                  <a:blip r:embed="rId7" cstate="print">
                    <a:extLst>
                      <a:ext uri="{28A0092B-C50C-407E-A947-70E740481C1C}">
                        <a14:useLocalDpi xmlns:a14="http://schemas.microsoft.com/office/drawing/2010/main"/>
                      </a:ext>
                    </a:extLst>
                  </a:blip>
                  <a:stretch>
                    <a:fillRect/>
                  </a:stretch>
                </a:bli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latin typeface="맑은 고딕" panose="020B0503020000020004" pitchFamily="50" charset="-127"/>
                    <a:ea typeface="맑은 고딕" panose="020B0503020000020004" pitchFamily="50" charset="-127"/>
                  </a:endParaRPr>
                </a:p>
              </p:txBody>
            </p:sp>
          </p:grpSp>
          <p:pic>
            <p:nvPicPr>
              <p:cNvPr id="47" name="그림 4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43074" y="3925921"/>
                <a:ext cx="1305480" cy="734332"/>
              </a:xfrm>
              <a:prstGeom prst="rect">
                <a:avLst/>
              </a:prstGeom>
            </p:spPr>
          </p:pic>
        </p:grpSp>
      </p:grpSp>
      <p:sp>
        <p:nvSpPr>
          <p:cNvPr id="51" name="Rectangle 30"/>
          <p:cNvSpPr/>
          <p:nvPr/>
        </p:nvSpPr>
        <p:spPr>
          <a:xfrm rot="10800000" flipV="1">
            <a:off x="3610662" y="778251"/>
            <a:ext cx="2622080" cy="36000"/>
          </a:xfrm>
          <a:prstGeom prst="rect">
            <a:avLst/>
          </a:prstGeom>
          <a:gradFill flip="none" rotWithShape="1">
            <a:gsLst>
              <a:gs pos="0">
                <a:schemeClr val="bg1"/>
              </a:gs>
              <a:gs pos="8000">
                <a:srgbClr val="2FDFC3"/>
              </a:gs>
              <a:gs pos="100000">
                <a:schemeClr val="bg1"/>
              </a:gs>
              <a:gs pos="91000">
                <a:srgbClr val="713997"/>
              </a:gs>
              <a:gs pos="73000">
                <a:srgbClr val="49468D"/>
              </a:gs>
              <a:gs pos="53000">
                <a:srgbClr val="33609E"/>
              </a:gs>
              <a:gs pos="27000">
                <a:srgbClr val="299DCC"/>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직사각형 4"/>
          <p:cNvSpPr/>
          <p:nvPr/>
        </p:nvSpPr>
        <p:spPr>
          <a:xfrm>
            <a:off x="5003203" y="5003060"/>
            <a:ext cx="3581002" cy="472052"/>
          </a:xfrm>
          <a:prstGeom prst="rect">
            <a:avLst/>
          </a:prstGeom>
        </p:spPr>
        <p:txBody>
          <a:bodyPr wrap="square">
            <a:spAutoFit/>
          </a:bodyPr>
          <a:lstStyle/>
          <a:p>
            <a:pPr algn="ctr">
              <a:lnSpc>
                <a:spcPct val="120000"/>
              </a:lnSpc>
            </a:pPr>
            <a:r>
              <a:rPr lang="ja-JP" altLang="en-US" sz="1050" b="1">
                <a:solidFill>
                  <a:srgbClr val="2FC0AC"/>
                </a:solidFill>
                <a:latin typeface="Meiryo" panose="020B0604030504040204" pitchFamily="34" charset="-128"/>
                <a:ea typeface="Meiryo" panose="020B0604030504040204" pitchFamily="34" charset="-128"/>
              </a:rPr>
              <a:t>ターゲティングされたチャンネルから</a:t>
            </a:r>
            <a:r>
              <a:rPr lang="ko-KR" altLang="en-US" sz="1050" b="1">
                <a:solidFill>
                  <a:srgbClr val="2FC0AC"/>
                </a:solidFill>
                <a:latin typeface="Meiryo" panose="020B0604030504040204" pitchFamily="34" charset="-128"/>
                <a:ea typeface="맑은 고딕" panose="020B0503020000020004" pitchFamily="50" charset="-127"/>
              </a:rPr>
              <a:t>切替時</a:t>
            </a:r>
            <a:endParaRPr lang="en-US" altLang="ko-KR" sz="1050" b="1" dirty="0">
              <a:solidFill>
                <a:srgbClr val="2FC0AC"/>
              </a:solidFill>
              <a:latin typeface="Meiryo" panose="020B0604030504040204" pitchFamily="34" charset="-128"/>
              <a:ea typeface="맑은 고딕" panose="020B0503020000020004" pitchFamily="50" charset="-127"/>
            </a:endParaRPr>
          </a:p>
          <a:p>
            <a:pPr algn="ctr">
              <a:lnSpc>
                <a:spcPct val="120000"/>
              </a:lnSpc>
            </a:pPr>
            <a:r>
              <a:rPr lang="en-US" altLang="ko-KR" sz="1050" b="1" dirty="0">
                <a:solidFill>
                  <a:srgbClr val="2FC0AC"/>
                </a:solidFill>
                <a:latin typeface="Meiryo" panose="020B0604030504040204" pitchFamily="34" charset="-128"/>
                <a:ea typeface="Meiryo" panose="020B0604030504040204" pitchFamily="34" charset="-128"/>
              </a:rPr>
              <a:t>ZAPP</a:t>
            </a:r>
            <a:r>
              <a:rPr lang="ja-JP" altLang="en-US" sz="1050" b="1">
                <a:solidFill>
                  <a:srgbClr val="2FC0AC"/>
                </a:solidFill>
                <a:latin typeface="Meiryo" panose="020B0604030504040204" pitchFamily="34" charset="-128"/>
                <a:ea typeface="Meiryo" panose="020B0604030504040204" pitchFamily="34" charset="-128"/>
              </a:rPr>
              <a:t>サービスによる</a:t>
            </a:r>
            <a:r>
              <a:rPr lang="ko-KR" altLang="en-US" sz="1050" b="1">
                <a:solidFill>
                  <a:srgbClr val="2FC0AC"/>
                </a:solidFill>
                <a:latin typeface="Meiryo" panose="020B0604030504040204" pitchFamily="34" charset="-128"/>
                <a:ea typeface="맑은 고딕" panose="020B0503020000020004" pitchFamily="50" charset="-127"/>
              </a:rPr>
              <a:t>広告画像</a:t>
            </a:r>
            <a:r>
              <a:rPr lang="ja-JP" altLang="en-US" sz="1050" b="1">
                <a:solidFill>
                  <a:srgbClr val="2FC0AC"/>
                </a:solidFill>
                <a:latin typeface="Meiryo" panose="020B0604030504040204" pitchFamily="34" charset="-128"/>
                <a:ea typeface="Meiryo" panose="020B0604030504040204" pitchFamily="34" charset="-128"/>
              </a:rPr>
              <a:t>が</a:t>
            </a:r>
            <a:r>
              <a:rPr lang="ko-KR" altLang="en-US" sz="1050" b="1">
                <a:solidFill>
                  <a:srgbClr val="2FC0AC"/>
                </a:solidFill>
                <a:latin typeface="Meiryo" panose="020B0604030504040204" pitchFamily="34" charset="-128"/>
                <a:ea typeface="맑은 고딕" panose="020B0503020000020004" pitchFamily="50" charset="-127"/>
              </a:rPr>
              <a:t>露出</a:t>
            </a:r>
            <a:r>
              <a:rPr lang="ja-JP" altLang="en-US" sz="1050" b="1">
                <a:solidFill>
                  <a:srgbClr val="2FC0AC"/>
                </a:solidFill>
                <a:latin typeface="Meiryo" panose="020B0604030504040204" pitchFamily="34" charset="-128"/>
                <a:ea typeface="Meiryo" panose="020B0604030504040204" pitchFamily="34" charset="-128"/>
              </a:rPr>
              <a:t>されます。</a:t>
            </a:r>
            <a:endParaRPr lang="ko-KR" altLang="en-US" sz="1050" b="1">
              <a:solidFill>
                <a:srgbClr val="2FC0AC"/>
              </a:solidFill>
              <a:latin typeface="Meiryo" panose="020B0604030504040204" pitchFamily="34" charset="-128"/>
              <a:ea typeface="맑은 고딕" panose="020B0503020000020004" pitchFamily="50" charset="-127"/>
            </a:endParaRPr>
          </a:p>
        </p:txBody>
      </p:sp>
    </p:spTree>
    <p:extLst>
      <p:ext uri="{BB962C8B-B14F-4D97-AF65-F5344CB8AC3E}">
        <p14:creationId xmlns:p14="http://schemas.microsoft.com/office/powerpoint/2010/main" val="345490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1"/>
          <p:cNvSpPr txBox="1">
            <a:spLocks/>
          </p:cNvSpPr>
          <p:nvPr/>
        </p:nvSpPr>
        <p:spPr>
          <a:xfrm>
            <a:off x="2790193" y="563244"/>
            <a:ext cx="4325613" cy="576064"/>
          </a:xfrm>
          <a:prstGeom prst="rect">
            <a:avLst/>
          </a:prstGeom>
        </p:spPr>
        <p:txBody>
          <a:bodyPr vert="horz" lIns="91440" tIns="45720" rIns="91440" bIns="45720" rtlCol="0" anchor="ctr">
            <a:normAutofit fontScale="92500"/>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ja-JP" altLang="en-US" sz="2400" b="1">
                <a:solidFill>
                  <a:srgbClr val="33609E"/>
                </a:solidFill>
                <a:latin typeface="Meiryo" panose="020B0604030504040204" pitchFamily="34" charset="-128"/>
                <a:ea typeface="Meiryo" panose="020B0604030504040204" pitchFamily="34" charset="-128"/>
              </a:rPr>
              <a:t>既存のチャンネル切替との比較</a:t>
            </a:r>
          </a:p>
        </p:txBody>
      </p:sp>
      <p:sp>
        <p:nvSpPr>
          <p:cNvPr id="51" name="Rectangle 30"/>
          <p:cNvSpPr/>
          <p:nvPr/>
        </p:nvSpPr>
        <p:spPr>
          <a:xfrm rot="10800000" flipV="1">
            <a:off x="3659905" y="1139309"/>
            <a:ext cx="2622080" cy="36000"/>
          </a:xfrm>
          <a:prstGeom prst="rect">
            <a:avLst/>
          </a:prstGeom>
          <a:gradFill flip="none" rotWithShape="1">
            <a:gsLst>
              <a:gs pos="0">
                <a:schemeClr val="bg1"/>
              </a:gs>
              <a:gs pos="8000">
                <a:srgbClr val="2FDFC3"/>
              </a:gs>
              <a:gs pos="100000">
                <a:schemeClr val="bg1"/>
              </a:gs>
              <a:gs pos="91000">
                <a:srgbClr val="713997"/>
              </a:gs>
              <a:gs pos="73000">
                <a:srgbClr val="49468D"/>
              </a:gs>
              <a:gs pos="53000">
                <a:srgbClr val="33609E"/>
              </a:gs>
              <a:gs pos="27000">
                <a:srgbClr val="299DCC"/>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グループ化 7">
            <a:extLst>
              <a:ext uri="{FF2B5EF4-FFF2-40B4-BE49-F238E27FC236}">
                <a16:creationId xmlns:a16="http://schemas.microsoft.com/office/drawing/2014/main" id="{F2A428E2-F843-7146-88B3-99B695314F71}"/>
              </a:ext>
            </a:extLst>
          </p:cNvPr>
          <p:cNvGrpSpPr/>
          <p:nvPr/>
        </p:nvGrpSpPr>
        <p:grpSpPr>
          <a:xfrm>
            <a:off x="397839" y="1639570"/>
            <a:ext cx="9110321" cy="4115123"/>
            <a:chOff x="235167" y="1603569"/>
            <a:chExt cx="10241997" cy="4927599"/>
          </a:xfrm>
        </p:grpSpPr>
        <p:sp>
          <p:nvSpPr>
            <p:cNvPr id="52" name="正方形/長方形 51">
              <a:extLst>
                <a:ext uri="{FF2B5EF4-FFF2-40B4-BE49-F238E27FC236}">
                  <a16:creationId xmlns:a16="http://schemas.microsoft.com/office/drawing/2014/main" id="{71011EA3-EEDA-FD4F-BDBE-9E1EBB197A3A}"/>
                </a:ext>
              </a:extLst>
            </p:cNvPr>
            <p:cNvSpPr/>
            <p:nvPr/>
          </p:nvSpPr>
          <p:spPr>
            <a:xfrm>
              <a:off x="1166933" y="1603569"/>
              <a:ext cx="2723823" cy="369332"/>
            </a:xfrm>
            <a:prstGeom prst="rect">
              <a:avLst/>
            </a:prstGeom>
          </p:spPr>
          <p:txBody>
            <a:bodyPr wrap="none">
              <a:spAutoFit/>
            </a:bodyPr>
            <a:lstStyle/>
            <a:p>
              <a:r>
                <a:rPr lang="ja-JP" altLang="en-US" b="1">
                  <a:latin typeface="Meiryo" charset="-128"/>
                  <a:ea typeface="Meiryo" charset="-128"/>
                  <a:cs typeface="Meiryo" charset="-128"/>
                </a:rPr>
                <a:t>既存のチャンネル切替時</a:t>
              </a:r>
              <a:endParaRPr lang="ja-JP" altLang="en-US"/>
            </a:p>
          </p:txBody>
        </p:sp>
        <p:sp>
          <p:nvSpPr>
            <p:cNvPr id="53" name="正方形/長方形 52">
              <a:extLst>
                <a:ext uri="{FF2B5EF4-FFF2-40B4-BE49-F238E27FC236}">
                  <a16:creationId xmlns:a16="http://schemas.microsoft.com/office/drawing/2014/main" id="{36F8E3BB-C0C4-F84C-8DF4-28399093B780}"/>
                </a:ext>
              </a:extLst>
            </p:cNvPr>
            <p:cNvSpPr/>
            <p:nvPr/>
          </p:nvSpPr>
          <p:spPr>
            <a:xfrm>
              <a:off x="6570458" y="1603569"/>
              <a:ext cx="3094612" cy="442252"/>
            </a:xfrm>
            <a:prstGeom prst="rect">
              <a:avLst/>
            </a:prstGeom>
          </p:spPr>
          <p:txBody>
            <a:bodyPr wrap="none">
              <a:spAutoFit/>
            </a:bodyPr>
            <a:lstStyle/>
            <a:p>
              <a:r>
                <a:rPr lang="en-US" altLang="ja-JP" b="1" dirty="0">
                  <a:latin typeface="Meiryo" charset="-128"/>
                  <a:ea typeface="Meiryo" charset="-128"/>
                  <a:cs typeface="Meiryo" charset="-128"/>
                </a:rPr>
                <a:t>ZAPP</a:t>
              </a:r>
              <a:r>
                <a:rPr lang="ja-JP" altLang="en-US" b="1">
                  <a:latin typeface="Meiryo" charset="-128"/>
                  <a:ea typeface="Meiryo" charset="-128"/>
                  <a:cs typeface="Meiryo" charset="-128"/>
                </a:rPr>
                <a:t>導入時のイメージ</a:t>
              </a:r>
              <a:r>
                <a:rPr lang="en-US" altLang="ja-JP" b="1" dirty="0">
                  <a:latin typeface="Meiryo" charset="-128"/>
                  <a:ea typeface="Meiryo" charset="-128"/>
                  <a:cs typeface="Meiryo" charset="-128"/>
                </a:rPr>
                <a:t> </a:t>
              </a:r>
              <a:endParaRPr lang="ja-JP" altLang="en-US"/>
            </a:p>
          </p:txBody>
        </p:sp>
        <p:pic>
          <p:nvPicPr>
            <p:cNvPr id="54" name="図 53">
              <a:extLst>
                <a:ext uri="{FF2B5EF4-FFF2-40B4-BE49-F238E27FC236}">
                  <a16:creationId xmlns:a16="http://schemas.microsoft.com/office/drawing/2014/main" id="{E3F3EDB2-98AE-8D4D-A5DD-CAA5E06B50B2}"/>
                </a:ext>
              </a:extLst>
            </p:cNvPr>
            <p:cNvPicPr>
              <a:picLocks/>
            </p:cNvPicPr>
            <p:nvPr/>
          </p:nvPicPr>
          <p:blipFill rotWithShape="1">
            <a:blip r:embed="rId3"/>
            <a:srcRect l="51648"/>
            <a:stretch/>
          </p:blipFill>
          <p:spPr>
            <a:xfrm>
              <a:off x="5531038" y="2211168"/>
              <a:ext cx="4946126" cy="4320000"/>
            </a:xfrm>
            <a:prstGeom prst="rect">
              <a:avLst/>
            </a:prstGeom>
          </p:spPr>
        </p:pic>
        <p:pic>
          <p:nvPicPr>
            <p:cNvPr id="55" name="図 54">
              <a:extLst>
                <a:ext uri="{FF2B5EF4-FFF2-40B4-BE49-F238E27FC236}">
                  <a16:creationId xmlns:a16="http://schemas.microsoft.com/office/drawing/2014/main" id="{228D8494-5EB9-DF46-BF92-E128636BE0F5}"/>
                </a:ext>
              </a:extLst>
            </p:cNvPr>
            <p:cNvPicPr>
              <a:picLocks noChangeAspect="1"/>
            </p:cNvPicPr>
            <p:nvPr/>
          </p:nvPicPr>
          <p:blipFill>
            <a:blip r:embed="rId4"/>
            <a:stretch>
              <a:fillRect/>
            </a:stretch>
          </p:blipFill>
          <p:spPr>
            <a:xfrm>
              <a:off x="5683810" y="2421631"/>
              <a:ext cx="4668718" cy="3291900"/>
            </a:xfrm>
            <a:prstGeom prst="rect">
              <a:avLst/>
            </a:prstGeom>
            <a:ln>
              <a:solidFill>
                <a:schemeClr val="accent5">
                  <a:lumMod val="50000"/>
                </a:schemeClr>
              </a:solidFill>
            </a:ln>
          </p:spPr>
        </p:pic>
        <p:pic>
          <p:nvPicPr>
            <p:cNvPr id="56" name="図 55">
              <a:extLst>
                <a:ext uri="{FF2B5EF4-FFF2-40B4-BE49-F238E27FC236}">
                  <a16:creationId xmlns:a16="http://schemas.microsoft.com/office/drawing/2014/main" id="{BEAD35BD-CA51-4F45-9406-4126FE30DD08}"/>
                </a:ext>
              </a:extLst>
            </p:cNvPr>
            <p:cNvPicPr>
              <a:picLocks/>
            </p:cNvPicPr>
            <p:nvPr/>
          </p:nvPicPr>
          <p:blipFill rotWithShape="1">
            <a:blip r:embed="rId3"/>
            <a:srcRect l="51648"/>
            <a:stretch/>
          </p:blipFill>
          <p:spPr>
            <a:xfrm>
              <a:off x="235167" y="2211168"/>
              <a:ext cx="4946126" cy="4320000"/>
            </a:xfrm>
            <a:prstGeom prst="rect">
              <a:avLst/>
            </a:prstGeom>
          </p:spPr>
        </p:pic>
        <p:sp>
          <p:nvSpPr>
            <p:cNvPr id="57" name="正方形/長方形 56">
              <a:extLst>
                <a:ext uri="{FF2B5EF4-FFF2-40B4-BE49-F238E27FC236}">
                  <a16:creationId xmlns:a16="http://schemas.microsoft.com/office/drawing/2014/main" id="{B3608E02-5511-354F-BCC3-67FAD322F3CA}"/>
                </a:ext>
              </a:extLst>
            </p:cNvPr>
            <p:cNvSpPr/>
            <p:nvPr/>
          </p:nvSpPr>
          <p:spPr>
            <a:xfrm>
              <a:off x="347723" y="2376523"/>
              <a:ext cx="4702579" cy="3337008"/>
            </a:xfrm>
            <a:prstGeom prst="rect">
              <a:avLst/>
            </a:prstGeom>
            <a:solidFill>
              <a:schemeClr val="tx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a:extLst>
                <a:ext uri="{FF2B5EF4-FFF2-40B4-BE49-F238E27FC236}">
                  <a16:creationId xmlns:a16="http://schemas.microsoft.com/office/drawing/2014/main" id="{07F733BB-6591-5F4A-834F-195174396553}"/>
                </a:ext>
              </a:extLst>
            </p:cNvPr>
            <p:cNvPicPr>
              <a:picLocks noChangeAspect="1"/>
            </p:cNvPicPr>
            <p:nvPr/>
          </p:nvPicPr>
          <p:blipFill>
            <a:blip r:embed="rId5"/>
            <a:stretch>
              <a:fillRect/>
            </a:stretch>
          </p:blipFill>
          <p:spPr>
            <a:xfrm>
              <a:off x="2190624" y="2395834"/>
              <a:ext cx="2859678" cy="461050"/>
            </a:xfrm>
            <a:prstGeom prst="rect">
              <a:avLst/>
            </a:prstGeom>
          </p:spPr>
        </p:pic>
      </p:grpSp>
      <p:grpSp>
        <p:nvGrpSpPr>
          <p:cNvPr id="4" name="グループ化 3">
            <a:extLst>
              <a:ext uri="{FF2B5EF4-FFF2-40B4-BE49-F238E27FC236}">
                <a16:creationId xmlns:a16="http://schemas.microsoft.com/office/drawing/2014/main" id="{E423987E-7664-1E4F-89F9-901F938EBA06}"/>
              </a:ext>
            </a:extLst>
          </p:cNvPr>
          <p:cNvGrpSpPr/>
          <p:nvPr/>
        </p:nvGrpSpPr>
        <p:grpSpPr>
          <a:xfrm>
            <a:off x="2118456" y="2291773"/>
            <a:ext cx="2543702" cy="385031"/>
            <a:chOff x="2118456" y="2291773"/>
            <a:chExt cx="2543702" cy="385031"/>
          </a:xfrm>
        </p:grpSpPr>
        <p:sp>
          <p:nvSpPr>
            <p:cNvPr id="2" name="正方形/長方形 1">
              <a:extLst>
                <a:ext uri="{FF2B5EF4-FFF2-40B4-BE49-F238E27FC236}">
                  <a16:creationId xmlns:a16="http://schemas.microsoft.com/office/drawing/2014/main" id="{5D8DA445-A12A-1644-89F2-3E5C96D2DB25}"/>
                </a:ext>
              </a:extLst>
            </p:cNvPr>
            <p:cNvSpPr/>
            <p:nvPr/>
          </p:nvSpPr>
          <p:spPr>
            <a:xfrm>
              <a:off x="2118456" y="2291773"/>
              <a:ext cx="2543702" cy="38503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bg1"/>
                  </a:solidFill>
                  <a:latin typeface="Meiryo" panose="020B0604030504040204" pitchFamily="34" charset="-128"/>
                  <a:ea typeface="Meiryo" panose="020B0604030504040204" pitchFamily="34" charset="-128"/>
                </a:rPr>
                <a:t>11:33           </a:t>
              </a:r>
              <a:r>
                <a:rPr kumimoji="1" lang="ja-JP" altLang="en-US" sz="800">
                  <a:solidFill>
                    <a:schemeClr val="bg1"/>
                  </a:solidFill>
                  <a:latin typeface="Meiryo" panose="020B0604030504040204" pitchFamily="34" charset="-128"/>
                  <a:ea typeface="Meiryo" panose="020B0604030504040204" pitchFamily="34" charset="-128"/>
                </a:rPr>
                <a:t>　</a:t>
              </a:r>
              <a:r>
                <a:rPr kumimoji="1" lang="en-US" altLang="ja-JP" sz="800" dirty="0">
                  <a:solidFill>
                    <a:schemeClr val="bg1"/>
                  </a:solidFill>
                  <a:latin typeface="Meiryo" panose="020B0604030504040204" pitchFamily="34" charset="-128"/>
                  <a:ea typeface="Meiryo" panose="020B0604030504040204" pitchFamily="34" charset="-128"/>
                </a:rPr>
                <a:t>888ch  </a:t>
              </a:r>
              <a:r>
                <a:rPr kumimoji="1" lang="ja-JP" altLang="en-US" sz="800">
                  <a:solidFill>
                    <a:schemeClr val="bg1"/>
                  </a:solidFill>
                  <a:latin typeface="Meiryo" panose="020B0604030504040204" pitchFamily="34" charset="-128"/>
                  <a:ea typeface="Meiryo" panose="020B0604030504040204" pitchFamily="34" charset="-128"/>
                </a:rPr>
                <a:t>ザップ・アドメディア</a:t>
              </a:r>
              <a:endParaRPr kumimoji="1" lang="en-US" altLang="ja-JP" sz="800" dirty="0">
                <a:solidFill>
                  <a:schemeClr val="bg1"/>
                </a:solidFill>
                <a:latin typeface="Meiryo" panose="020B0604030504040204" pitchFamily="34" charset="-128"/>
                <a:ea typeface="Meiryo" panose="020B0604030504040204" pitchFamily="34" charset="-128"/>
              </a:endParaRPr>
            </a:p>
            <a:p>
              <a:r>
                <a:rPr kumimoji="1" lang="ja-JP" altLang="en-US" sz="1200"/>
                <a:t>　　　</a:t>
              </a:r>
              <a:r>
                <a:rPr kumimoji="1" lang="ja-JP" altLang="en-US" sz="800"/>
                <a:t>　</a:t>
              </a:r>
              <a:r>
                <a:rPr kumimoji="1" lang="en-US" altLang="ja-JP" sz="1200" dirty="0"/>
                <a:t>ZAPP</a:t>
              </a:r>
              <a:r>
                <a:rPr kumimoji="1" lang="ja-JP" altLang="en-US" sz="1200"/>
                <a:t>ステーション</a:t>
              </a:r>
            </a:p>
          </p:txBody>
        </p:sp>
        <p:pic>
          <p:nvPicPr>
            <p:cNvPr id="3" name="図 2">
              <a:extLst>
                <a:ext uri="{FF2B5EF4-FFF2-40B4-BE49-F238E27FC236}">
                  <a16:creationId xmlns:a16="http://schemas.microsoft.com/office/drawing/2014/main" id="{4996BB10-5B57-3847-A088-BC2CC1112D77}"/>
                </a:ext>
              </a:extLst>
            </p:cNvPr>
            <p:cNvPicPr>
              <a:picLocks noChangeAspect="1"/>
            </p:cNvPicPr>
            <p:nvPr/>
          </p:nvPicPr>
          <p:blipFill>
            <a:blip r:embed="rId6"/>
            <a:stretch>
              <a:fillRect/>
            </a:stretch>
          </p:blipFill>
          <p:spPr>
            <a:xfrm>
              <a:off x="2576736" y="2322748"/>
              <a:ext cx="306558" cy="114784"/>
            </a:xfrm>
            <a:prstGeom prst="rect">
              <a:avLst/>
            </a:prstGeom>
          </p:spPr>
        </p:pic>
      </p:grpSp>
      <p:sp>
        <p:nvSpPr>
          <p:cNvPr id="16" name="正方形/長方形 15">
            <a:extLst>
              <a:ext uri="{FF2B5EF4-FFF2-40B4-BE49-F238E27FC236}">
                <a16:creationId xmlns:a16="http://schemas.microsoft.com/office/drawing/2014/main" id="{18ED826E-D68C-AC4C-9CD0-904B127A51B7}"/>
              </a:ext>
            </a:extLst>
          </p:cNvPr>
          <p:cNvSpPr/>
          <p:nvPr/>
        </p:nvSpPr>
        <p:spPr>
          <a:xfrm>
            <a:off x="6822026" y="2322748"/>
            <a:ext cx="2543702" cy="38503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bg1"/>
                </a:solidFill>
                <a:latin typeface="Meiryo" panose="020B0604030504040204" pitchFamily="34" charset="-128"/>
                <a:ea typeface="Meiryo" panose="020B0604030504040204" pitchFamily="34" charset="-128"/>
              </a:rPr>
              <a:t>11:33           </a:t>
            </a:r>
            <a:r>
              <a:rPr kumimoji="1" lang="ja-JP" altLang="en-US" sz="800">
                <a:solidFill>
                  <a:schemeClr val="bg1"/>
                </a:solidFill>
                <a:latin typeface="Meiryo" panose="020B0604030504040204" pitchFamily="34" charset="-128"/>
                <a:ea typeface="Meiryo" panose="020B0604030504040204" pitchFamily="34" charset="-128"/>
              </a:rPr>
              <a:t>　</a:t>
            </a:r>
            <a:r>
              <a:rPr kumimoji="1" lang="en-US" altLang="ja-JP" sz="800" dirty="0">
                <a:solidFill>
                  <a:schemeClr val="bg1"/>
                </a:solidFill>
                <a:latin typeface="Meiryo" panose="020B0604030504040204" pitchFamily="34" charset="-128"/>
                <a:ea typeface="Meiryo" panose="020B0604030504040204" pitchFamily="34" charset="-128"/>
              </a:rPr>
              <a:t>888ch  </a:t>
            </a:r>
            <a:r>
              <a:rPr kumimoji="1" lang="ja-JP" altLang="en-US" sz="800">
                <a:solidFill>
                  <a:schemeClr val="bg1"/>
                </a:solidFill>
                <a:latin typeface="Meiryo" panose="020B0604030504040204" pitchFamily="34" charset="-128"/>
                <a:ea typeface="Meiryo" panose="020B0604030504040204" pitchFamily="34" charset="-128"/>
              </a:rPr>
              <a:t>ザップ・アドメディア</a:t>
            </a:r>
            <a:endParaRPr kumimoji="1" lang="en-US" altLang="ja-JP" sz="800" dirty="0">
              <a:solidFill>
                <a:schemeClr val="bg1"/>
              </a:solidFill>
              <a:latin typeface="Meiryo" panose="020B0604030504040204" pitchFamily="34" charset="-128"/>
              <a:ea typeface="Meiryo" panose="020B0604030504040204" pitchFamily="34" charset="-128"/>
            </a:endParaRPr>
          </a:p>
          <a:p>
            <a:r>
              <a:rPr kumimoji="1" lang="ja-JP" altLang="en-US" sz="1200"/>
              <a:t>　　　</a:t>
            </a:r>
            <a:r>
              <a:rPr kumimoji="1" lang="ja-JP" altLang="en-US" sz="800"/>
              <a:t>　</a:t>
            </a:r>
            <a:r>
              <a:rPr kumimoji="1" lang="en-US" altLang="ja-JP" sz="1200" dirty="0"/>
              <a:t>ZAPP</a:t>
            </a:r>
            <a:r>
              <a:rPr kumimoji="1" lang="ja-JP" altLang="en-US" sz="1200"/>
              <a:t>ステーション</a:t>
            </a:r>
          </a:p>
        </p:txBody>
      </p:sp>
      <p:pic>
        <p:nvPicPr>
          <p:cNvPr id="17" name="図 16">
            <a:extLst>
              <a:ext uri="{FF2B5EF4-FFF2-40B4-BE49-F238E27FC236}">
                <a16:creationId xmlns:a16="http://schemas.microsoft.com/office/drawing/2014/main" id="{B27FDE5B-A823-E044-A392-06B7CE7CF283}"/>
              </a:ext>
            </a:extLst>
          </p:cNvPr>
          <p:cNvPicPr>
            <a:picLocks noChangeAspect="1"/>
          </p:cNvPicPr>
          <p:nvPr/>
        </p:nvPicPr>
        <p:blipFill>
          <a:blip r:embed="rId6"/>
          <a:stretch>
            <a:fillRect/>
          </a:stretch>
        </p:blipFill>
        <p:spPr>
          <a:xfrm>
            <a:off x="7256179" y="2358379"/>
            <a:ext cx="306558" cy="114784"/>
          </a:xfrm>
          <a:prstGeom prst="rect">
            <a:avLst/>
          </a:prstGeom>
        </p:spPr>
      </p:pic>
    </p:spTree>
    <p:extLst>
      <p:ext uri="{BB962C8B-B14F-4D97-AF65-F5344CB8AC3E}">
        <p14:creationId xmlns:p14="http://schemas.microsoft.com/office/powerpoint/2010/main" val="158606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7" descr="ロゴ が含まれている画像&#10;&#10;説明は自動で生成されたものです">
            <a:extLst>
              <a:ext uri="{FF2B5EF4-FFF2-40B4-BE49-F238E27FC236}">
                <a16:creationId xmlns:a16="http://schemas.microsoft.com/office/drawing/2014/main" id="{779875D9-CCBE-406F-A8CD-B5E57445FE61}"/>
              </a:ext>
            </a:extLst>
          </p:cNvPr>
          <p:cNvPicPr>
            <a:picLocks noChangeAspect="1"/>
          </p:cNvPicPr>
          <p:nvPr/>
        </p:nvPicPr>
        <p:blipFill>
          <a:blip r:embed="rId2"/>
          <a:stretch>
            <a:fillRect/>
          </a:stretch>
        </p:blipFill>
        <p:spPr>
          <a:xfrm>
            <a:off x="1894441" y="1590190"/>
            <a:ext cx="1304559" cy="901194"/>
          </a:xfrm>
          <a:prstGeom prst="rect">
            <a:avLst/>
          </a:prstGeom>
        </p:spPr>
      </p:pic>
      <p:grpSp>
        <p:nvGrpSpPr>
          <p:cNvPr id="23" name="그룹 22"/>
          <p:cNvGrpSpPr/>
          <p:nvPr/>
        </p:nvGrpSpPr>
        <p:grpSpPr>
          <a:xfrm>
            <a:off x="588398" y="496525"/>
            <a:ext cx="8656507" cy="989117"/>
            <a:chOff x="507301" y="484957"/>
            <a:chExt cx="8656507" cy="989117"/>
          </a:xfrm>
        </p:grpSpPr>
        <p:sp>
          <p:nvSpPr>
            <p:cNvPr id="18" name="제목 1"/>
            <p:cNvSpPr txBox="1">
              <a:spLocks/>
            </p:cNvSpPr>
            <p:nvPr/>
          </p:nvSpPr>
          <p:spPr>
            <a:xfrm>
              <a:off x="507301" y="743069"/>
              <a:ext cx="2511813" cy="474552"/>
            </a:xfrm>
            <a:prstGeom prst="rect">
              <a:avLst/>
            </a:prstGeom>
          </p:spPr>
          <p:txBody>
            <a:bodyPr vert="horz" lIns="91440" tIns="45720" rIns="91440" bIns="45720" rtlCol="0" anchor="b" anchorCtr="0">
              <a:normAutofit fontScale="92500" lnSpcReduction="10000"/>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2800" b="1" dirty="0">
                  <a:solidFill>
                    <a:srgbClr val="33609E"/>
                  </a:solidFill>
                  <a:latin typeface="맑은 고딕" panose="020B0503020000020004" pitchFamily="50" charset="-127"/>
                  <a:ea typeface="맑은 고딕" panose="020B0503020000020004" pitchFamily="50" charset="-127"/>
                </a:rPr>
                <a:t>Reach</a:t>
              </a:r>
              <a:endParaRPr lang="ko-KR" altLang="en-US" sz="2800" b="1" dirty="0">
                <a:solidFill>
                  <a:srgbClr val="33609E"/>
                </a:solidFill>
                <a:latin typeface="맑은 고딕" panose="020B0503020000020004" pitchFamily="50" charset="-127"/>
                <a:ea typeface="맑은 고딕" panose="020B0503020000020004" pitchFamily="50" charset="-127"/>
              </a:endParaRPr>
            </a:p>
          </p:txBody>
        </p:sp>
        <p:grpSp>
          <p:nvGrpSpPr>
            <p:cNvPr id="22" name="그룹 21"/>
            <p:cNvGrpSpPr/>
            <p:nvPr/>
          </p:nvGrpSpPr>
          <p:grpSpPr>
            <a:xfrm>
              <a:off x="1755221" y="484957"/>
              <a:ext cx="7408587" cy="989117"/>
              <a:chOff x="603093" y="936883"/>
              <a:chExt cx="7408587" cy="989117"/>
            </a:xfrm>
          </p:grpSpPr>
          <p:sp>
            <p:nvSpPr>
              <p:cNvPr id="19" name="TextBox 18"/>
              <p:cNvSpPr txBox="1"/>
              <p:nvPr/>
            </p:nvSpPr>
            <p:spPr>
              <a:xfrm>
                <a:off x="714467" y="936883"/>
                <a:ext cx="7297213" cy="989117"/>
              </a:xfrm>
              <a:prstGeom prst="rect">
                <a:avLst/>
              </a:prstGeom>
              <a:noFill/>
            </p:spPr>
            <p:txBody>
              <a:bodyPr wrap="square" rtlCol="0" anchor="ctr" anchorCtr="0">
                <a:spAutoFit/>
              </a:bodyPr>
              <a:lstStyle/>
              <a:p>
                <a:pPr>
                  <a:lnSpc>
                    <a:spcPct val="120000"/>
                  </a:lnSpc>
                </a:pPr>
                <a:endParaRPr lang="en-US" altLang="ko-KR" sz="1050" kern="1000" spc="-60" dirty="0">
                  <a:solidFill>
                    <a:schemeClr val="tx1">
                      <a:lumMod val="50000"/>
                      <a:lumOff val="50000"/>
                    </a:schemeClr>
                  </a:solidFill>
                  <a:latin typeface="Meiryo" panose="020B0604030504040204" pitchFamily="34" charset="-128"/>
                  <a:ea typeface="맑은 고딕" panose="020B0503020000020004" pitchFamily="50" charset="-127"/>
                </a:endParaRPr>
              </a:p>
              <a:p>
                <a:pPr>
                  <a:lnSpc>
                    <a:spcPct val="120000"/>
                  </a:lnSpc>
                </a:pPr>
                <a:r>
                  <a:rPr kumimoji="1" lang="ja-JP" altLang="en-US" sz="1400" b="1">
                    <a:solidFill>
                      <a:srgbClr val="FF0000"/>
                    </a:solidFill>
                    <a:latin typeface="Meiryo UI" panose="020B0604030504040204" pitchFamily="50" charset="-128"/>
                    <a:ea typeface="Meiryo UI" panose="020B0604030504040204" pitchFamily="50" charset="-128"/>
                  </a:rPr>
                  <a:t>日本最大のケーブルテレビ局統括運営会社</a:t>
                </a:r>
                <a:r>
                  <a:rPr kumimoji="1" lang="en-US" altLang="ja-JP" sz="1400" b="1" dirty="0">
                    <a:solidFill>
                      <a:srgbClr val="FF0000"/>
                    </a:solidFill>
                    <a:latin typeface="Meiryo UI" panose="020B0604030504040204" pitchFamily="50" charset="-128"/>
                    <a:ea typeface="Meiryo UI" panose="020B0604030504040204" pitchFamily="50" charset="-128"/>
                  </a:rPr>
                  <a:t>J:COM</a:t>
                </a:r>
                <a:r>
                  <a:rPr kumimoji="1" lang="ja-JP" altLang="en-US" sz="1400" b="1">
                    <a:solidFill>
                      <a:srgbClr val="FF0000"/>
                    </a:solidFill>
                    <a:latin typeface="Meiryo UI" panose="020B0604030504040204" pitchFamily="50" charset="-128"/>
                    <a:ea typeface="Meiryo UI" panose="020B0604030504040204" pitchFamily="50" charset="-128"/>
                  </a:rPr>
                  <a:t>のケーブルテレビ契約数</a:t>
                </a:r>
                <a:r>
                  <a:rPr lang="ja-JP" altLang="en-US" sz="1400" b="1">
                    <a:solidFill>
                      <a:srgbClr val="FF0000"/>
                    </a:solidFill>
                    <a:latin typeface="Meiryo UI" panose="020B0604030504040204" pitchFamily="50" charset="-128"/>
                    <a:ea typeface="Meiryo UI" panose="020B0604030504040204" pitchFamily="50" charset="-128"/>
                  </a:rPr>
                  <a:t>は、</a:t>
                </a:r>
                <a:br>
                  <a:rPr lang="en-US" altLang="ja-JP" sz="1400" b="1" dirty="0">
                    <a:solidFill>
                      <a:srgbClr val="FF0000"/>
                    </a:solidFill>
                    <a:latin typeface="Meiryo UI" panose="020B0604030504040204" pitchFamily="50" charset="-128"/>
                    <a:ea typeface="Meiryo UI" panose="020B0604030504040204" pitchFamily="50" charset="-128"/>
                  </a:rPr>
                </a:br>
                <a:r>
                  <a:rPr lang="en-US" altLang="ja-JP" sz="1400" b="1" dirty="0">
                    <a:solidFill>
                      <a:srgbClr val="FF0000"/>
                    </a:solidFill>
                    <a:latin typeface="Meiryo UI" panose="020B0604030504040204" pitchFamily="50" charset="-128"/>
                    <a:ea typeface="Meiryo UI" panose="020B0604030504040204" pitchFamily="50" charset="-128"/>
                  </a:rPr>
                  <a:t>393</a:t>
                </a:r>
                <a:r>
                  <a:rPr lang="ja-JP" altLang="en-US" sz="1400" b="1">
                    <a:solidFill>
                      <a:srgbClr val="FF0000"/>
                    </a:solidFill>
                    <a:latin typeface="Meiryo UI" panose="020B0604030504040204" pitchFamily="50" charset="-128"/>
                    <a:ea typeface="Meiryo UI" panose="020B0604030504040204" pitchFamily="50" charset="-128"/>
                  </a:rPr>
                  <a:t>万世帯</a:t>
                </a:r>
                <a:r>
                  <a:rPr lang="en-US" altLang="ja-JP" sz="1400" b="1" dirty="0">
                    <a:solidFill>
                      <a:srgbClr val="FF0000"/>
                    </a:solidFill>
                    <a:latin typeface="Meiryo UI" panose="020B0604030504040204" pitchFamily="50" charset="-128"/>
                    <a:ea typeface="Meiryo UI" panose="020B0604030504040204" pitchFamily="50" charset="-128"/>
                  </a:rPr>
                  <a:t>(2021</a:t>
                </a:r>
                <a:r>
                  <a:rPr lang="ja-JP" altLang="en-US" sz="1400" b="1">
                    <a:solidFill>
                      <a:srgbClr val="FF0000"/>
                    </a:solidFill>
                    <a:latin typeface="Meiryo UI" panose="020B0604030504040204" pitchFamily="50" charset="-128"/>
                    <a:ea typeface="Meiryo UI" panose="020B0604030504040204" pitchFamily="50" charset="-128"/>
                  </a:rPr>
                  <a:t>年</a:t>
                </a:r>
                <a:r>
                  <a:rPr lang="en-US" altLang="ja-JP" sz="1400" b="1" dirty="0">
                    <a:solidFill>
                      <a:srgbClr val="FF0000"/>
                    </a:solidFill>
                    <a:latin typeface="Meiryo UI" panose="020B0604030504040204" pitchFamily="50" charset="-128"/>
                    <a:ea typeface="Meiryo UI" panose="020B0604030504040204" pitchFamily="50" charset="-128"/>
                  </a:rPr>
                  <a:t>3</a:t>
                </a:r>
                <a:r>
                  <a:rPr lang="ja-JP" altLang="en-US" sz="1400" b="1">
                    <a:solidFill>
                      <a:srgbClr val="FF0000"/>
                    </a:solidFill>
                    <a:latin typeface="Meiryo UI" panose="020B0604030504040204" pitchFamily="50" charset="-128"/>
                    <a:ea typeface="Meiryo UI" panose="020B0604030504040204" pitchFamily="50" charset="-128"/>
                  </a:rPr>
                  <a:t>月末現在</a:t>
                </a:r>
                <a:r>
                  <a:rPr lang="en-US" altLang="ja-JP" sz="1400" b="1" dirty="0">
                    <a:solidFill>
                      <a:srgbClr val="FF0000"/>
                    </a:solidFill>
                    <a:latin typeface="Meiryo UI" panose="020B0604030504040204" pitchFamily="50" charset="-128"/>
                    <a:ea typeface="Meiryo UI" panose="020B0604030504040204" pitchFamily="50" charset="-128"/>
                  </a:rPr>
                  <a:t>)</a:t>
                </a:r>
                <a:r>
                  <a:rPr lang="ja-JP" altLang="en-US" sz="1400" kern="1000" spc="-60">
                    <a:solidFill>
                      <a:schemeClr val="tx1">
                        <a:lumMod val="50000"/>
                        <a:lumOff val="50000"/>
                      </a:schemeClr>
                    </a:solidFill>
                    <a:latin typeface="Meiryo" panose="020B0604030504040204" pitchFamily="34" charset="-128"/>
                    <a:ea typeface="Meiryo" panose="020B0604030504040204" pitchFamily="34" charset="-128"/>
                  </a:rPr>
                  <a:t> </a:t>
                </a:r>
                <a:r>
                  <a:rPr lang="en-US" altLang="ko-KR" sz="1400" kern="1000" spc="-60" dirty="0">
                    <a:solidFill>
                      <a:schemeClr val="tx1">
                        <a:lumMod val="50000"/>
                        <a:lumOff val="50000"/>
                      </a:schemeClr>
                    </a:solidFill>
                    <a:latin typeface="Meiryo" panose="020B0604030504040204" pitchFamily="34" charset="-128"/>
                    <a:ea typeface="Meiryo" panose="020B0604030504040204" pitchFamily="34" charset="-128"/>
                  </a:rPr>
                  <a:t>ZAPP</a:t>
                </a:r>
                <a:r>
                  <a:rPr lang="ja-JP" altLang="en-US" sz="1400" kern="1000" spc="-60">
                    <a:solidFill>
                      <a:schemeClr val="tx1">
                        <a:lumMod val="50000"/>
                        <a:lumOff val="50000"/>
                      </a:schemeClr>
                    </a:solidFill>
                    <a:latin typeface="Meiryo" panose="020B0604030504040204" pitchFamily="34" charset="-128"/>
                    <a:ea typeface="Meiryo" panose="020B0604030504040204" pitchFamily="34" charset="-128"/>
                  </a:rPr>
                  <a:t>対象の</a:t>
                </a:r>
                <a:r>
                  <a:rPr lang="en-US" altLang="ko-KR" sz="1400" kern="1000" spc="-60" dirty="0">
                    <a:solidFill>
                      <a:schemeClr val="tx1">
                        <a:lumMod val="50000"/>
                        <a:lumOff val="50000"/>
                      </a:schemeClr>
                    </a:solidFill>
                    <a:latin typeface="Meiryo" panose="020B0604030504040204" pitchFamily="34" charset="-128"/>
                    <a:ea typeface="Meiryo" panose="020B0604030504040204" pitchFamily="34" charset="-128"/>
                  </a:rPr>
                  <a:t>STB</a:t>
                </a:r>
                <a:r>
                  <a:rPr lang="ja-JP" altLang="en-US" sz="1400" kern="1000" spc="-60">
                    <a:solidFill>
                      <a:schemeClr val="tx1">
                        <a:lumMod val="50000"/>
                        <a:lumOff val="50000"/>
                      </a:schemeClr>
                    </a:solidFill>
                    <a:latin typeface="Meiryo" panose="020B0604030504040204" pitchFamily="34" charset="-128"/>
                    <a:ea typeface="Meiryo" panose="020B0604030504040204" pitchFamily="34" charset="-128"/>
                  </a:rPr>
                  <a:t>は増え続けております。</a:t>
                </a:r>
              </a:p>
              <a:p>
                <a:pPr>
                  <a:lnSpc>
                    <a:spcPct val="120000"/>
                  </a:lnSpc>
                </a:pPr>
                <a:endParaRPr lang="en-US" altLang="ko-KR" sz="1050" kern="1000" spc="-60" dirty="0">
                  <a:solidFill>
                    <a:schemeClr val="tx1">
                      <a:lumMod val="50000"/>
                      <a:lumOff val="50000"/>
                    </a:schemeClr>
                  </a:solidFill>
                  <a:latin typeface="Meiryo" panose="020B0604030504040204" pitchFamily="34" charset="-128"/>
                  <a:ea typeface="Meiryo" panose="020B0604030504040204" pitchFamily="34" charset="-128"/>
                </a:endParaRPr>
              </a:p>
            </p:txBody>
          </p:sp>
          <p:cxnSp>
            <p:nvCxnSpPr>
              <p:cNvPr id="21" name="직선 연결선 20"/>
              <p:cNvCxnSpPr/>
              <p:nvPr/>
            </p:nvCxnSpPr>
            <p:spPr>
              <a:xfrm>
                <a:off x="603093" y="1196808"/>
                <a:ext cx="0" cy="504000"/>
              </a:xfrm>
              <a:prstGeom prst="line">
                <a:avLst/>
              </a:prstGeom>
              <a:ln>
                <a:solidFill>
                  <a:srgbClr val="33609E"/>
                </a:solidFill>
              </a:ln>
            </p:spPr>
            <p:style>
              <a:lnRef idx="1">
                <a:schemeClr val="accent1"/>
              </a:lnRef>
              <a:fillRef idx="0">
                <a:schemeClr val="accent1"/>
              </a:fillRef>
              <a:effectRef idx="0">
                <a:schemeClr val="accent1"/>
              </a:effectRef>
              <a:fontRef idx="minor">
                <a:schemeClr val="tx1"/>
              </a:fontRef>
            </p:style>
          </p:cxnSp>
        </p:grpSp>
      </p:grpSp>
      <p:sp>
        <p:nvSpPr>
          <p:cNvPr id="1050" name="직사각형 1049"/>
          <p:cNvSpPr/>
          <p:nvPr/>
        </p:nvSpPr>
        <p:spPr>
          <a:xfrm rot="3106378">
            <a:off x="2376395" y="2485034"/>
            <a:ext cx="1174581" cy="1845571"/>
          </a:xfrm>
          <a:custGeom>
            <a:avLst/>
            <a:gdLst>
              <a:gd name="connsiteX0" fmla="*/ 0 w 1295194"/>
              <a:gd name="connsiteY0" fmla="*/ 0 h 1694824"/>
              <a:gd name="connsiteX1" fmla="*/ 1295194 w 1295194"/>
              <a:gd name="connsiteY1" fmla="*/ 0 h 1694824"/>
              <a:gd name="connsiteX2" fmla="*/ 1295194 w 1295194"/>
              <a:gd name="connsiteY2" fmla="*/ 1694824 h 1694824"/>
              <a:gd name="connsiteX3" fmla="*/ 0 w 1295194"/>
              <a:gd name="connsiteY3" fmla="*/ 1694824 h 1694824"/>
              <a:gd name="connsiteX4" fmla="*/ 0 w 1295194"/>
              <a:gd name="connsiteY4" fmla="*/ 0 h 1694824"/>
              <a:gd name="connsiteX0" fmla="*/ 0 w 1295194"/>
              <a:gd name="connsiteY0" fmla="*/ 0 h 1694824"/>
              <a:gd name="connsiteX1" fmla="*/ 1295194 w 1295194"/>
              <a:gd name="connsiteY1" fmla="*/ 0 h 1694824"/>
              <a:gd name="connsiteX2" fmla="*/ 1085379 w 1295194"/>
              <a:gd name="connsiteY2" fmla="*/ 1165640 h 1694824"/>
              <a:gd name="connsiteX3" fmla="*/ 0 w 1295194"/>
              <a:gd name="connsiteY3" fmla="*/ 1694824 h 1694824"/>
              <a:gd name="connsiteX4" fmla="*/ 0 w 1295194"/>
              <a:gd name="connsiteY4" fmla="*/ 0 h 1694824"/>
              <a:gd name="connsiteX0" fmla="*/ 0 w 1111430"/>
              <a:gd name="connsiteY0" fmla="*/ 0 h 1694824"/>
              <a:gd name="connsiteX1" fmla="*/ 1111430 w 1111430"/>
              <a:gd name="connsiteY1" fmla="*/ 474122 h 1694824"/>
              <a:gd name="connsiteX2" fmla="*/ 1085379 w 1111430"/>
              <a:gd name="connsiteY2" fmla="*/ 1165640 h 1694824"/>
              <a:gd name="connsiteX3" fmla="*/ 0 w 1111430"/>
              <a:gd name="connsiteY3" fmla="*/ 1694824 h 1694824"/>
              <a:gd name="connsiteX4" fmla="*/ 0 w 1111430"/>
              <a:gd name="connsiteY4" fmla="*/ 0 h 1694824"/>
              <a:gd name="connsiteX0" fmla="*/ 0 w 1111430"/>
              <a:gd name="connsiteY0" fmla="*/ 0 h 1694824"/>
              <a:gd name="connsiteX1" fmla="*/ 1111430 w 1111430"/>
              <a:gd name="connsiteY1" fmla="*/ 474122 h 1694824"/>
              <a:gd name="connsiteX2" fmla="*/ 974978 w 1111430"/>
              <a:gd name="connsiteY2" fmla="*/ 1001484 h 1694824"/>
              <a:gd name="connsiteX3" fmla="*/ 0 w 1111430"/>
              <a:gd name="connsiteY3" fmla="*/ 1694824 h 1694824"/>
              <a:gd name="connsiteX4" fmla="*/ 0 w 1111430"/>
              <a:gd name="connsiteY4" fmla="*/ 0 h 1694824"/>
              <a:gd name="connsiteX0" fmla="*/ 0 w 974978"/>
              <a:gd name="connsiteY0" fmla="*/ 104731 h 1799555"/>
              <a:gd name="connsiteX1" fmla="*/ 643601 w 974978"/>
              <a:gd name="connsiteY1" fmla="*/ 0 h 1799555"/>
              <a:gd name="connsiteX2" fmla="*/ 974978 w 974978"/>
              <a:gd name="connsiteY2" fmla="*/ 1106215 h 1799555"/>
              <a:gd name="connsiteX3" fmla="*/ 0 w 974978"/>
              <a:gd name="connsiteY3" fmla="*/ 1799555 h 1799555"/>
              <a:gd name="connsiteX4" fmla="*/ 0 w 974978"/>
              <a:gd name="connsiteY4" fmla="*/ 104731 h 1799555"/>
              <a:gd name="connsiteX0" fmla="*/ 0 w 974978"/>
              <a:gd name="connsiteY0" fmla="*/ 0 h 1694824"/>
              <a:gd name="connsiteX1" fmla="*/ 921995 w 974978"/>
              <a:gd name="connsiteY1" fmla="*/ 132497 h 1694824"/>
              <a:gd name="connsiteX2" fmla="*/ 974978 w 974978"/>
              <a:gd name="connsiteY2" fmla="*/ 1001484 h 1694824"/>
              <a:gd name="connsiteX3" fmla="*/ 0 w 974978"/>
              <a:gd name="connsiteY3" fmla="*/ 1694824 h 1694824"/>
              <a:gd name="connsiteX4" fmla="*/ 0 w 974978"/>
              <a:gd name="connsiteY4" fmla="*/ 0 h 1694824"/>
              <a:gd name="connsiteX0" fmla="*/ 0 w 1117649"/>
              <a:gd name="connsiteY0" fmla="*/ 0 h 1694824"/>
              <a:gd name="connsiteX1" fmla="*/ 921995 w 1117649"/>
              <a:gd name="connsiteY1" fmla="*/ 132497 h 1694824"/>
              <a:gd name="connsiteX2" fmla="*/ 1117649 w 1117649"/>
              <a:gd name="connsiteY2" fmla="*/ 892798 h 1694824"/>
              <a:gd name="connsiteX3" fmla="*/ 0 w 1117649"/>
              <a:gd name="connsiteY3" fmla="*/ 1694824 h 1694824"/>
              <a:gd name="connsiteX4" fmla="*/ 0 w 1117649"/>
              <a:gd name="connsiteY4" fmla="*/ 0 h 1694824"/>
              <a:gd name="connsiteX0" fmla="*/ 0 w 1248649"/>
              <a:gd name="connsiteY0" fmla="*/ 0 h 1694824"/>
              <a:gd name="connsiteX1" fmla="*/ 921995 w 1248649"/>
              <a:gd name="connsiteY1" fmla="*/ 132497 h 1694824"/>
              <a:gd name="connsiteX2" fmla="*/ 1248649 w 1248649"/>
              <a:gd name="connsiteY2" fmla="*/ 810266 h 1694824"/>
              <a:gd name="connsiteX3" fmla="*/ 0 w 1248649"/>
              <a:gd name="connsiteY3" fmla="*/ 1694824 h 1694824"/>
              <a:gd name="connsiteX4" fmla="*/ 0 w 1248649"/>
              <a:gd name="connsiteY4" fmla="*/ 0 h 1694824"/>
              <a:gd name="connsiteX0" fmla="*/ 0 w 1211419"/>
              <a:gd name="connsiteY0" fmla="*/ 0 h 1694824"/>
              <a:gd name="connsiteX1" fmla="*/ 921995 w 1211419"/>
              <a:gd name="connsiteY1" fmla="*/ 132497 h 1694824"/>
              <a:gd name="connsiteX2" fmla="*/ 1211419 w 1211419"/>
              <a:gd name="connsiteY2" fmla="*/ 754272 h 1694824"/>
              <a:gd name="connsiteX3" fmla="*/ 0 w 1211419"/>
              <a:gd name="connsiteY3" fmla="*/ 1694824 h 1694824"/>
              <a:gd name="connsiteX4" fmla="*/ 0 w 1211419"/>
              <a:gd name="connsiteY4" fmla="*/ 0 h 1694824"/>
              <a:gd name="connsiteX0" fmla="*/ 0 w 1211419"/>
              <a:gd name="connsiteY0" fmla="*/ 0 h 1694824"/>
              <a:gd name="connsiteX1" fmla="*/ 1010515 w 1211419"/>
              <a:gd name="connsiteY1" fmla="*/ 256467 h 1694824"/>
              <a:gd name="connsiteX2" fmla="*/ 1211419 w 1211419"/>
              <a:gd name="connsiteY2" fmla="*/ 754272 h 1694824"/>
              <a:gd name="connsiteX3" fmla="*/ 0 w 1211419"/>
              <a:gd name="connsiteY3" fmla="*/ 1694824 h 1694824"/>
              <a:gd name="connsiteX4" fmla="*/ 0 w 1211419"/>
              <a:gd name="connsiteY4" fmla="*/ 0 h 1694824"/>
              <a:gd name="connsiteX0" fmla="*/ 0 w 1253354"/>
              <a:gd name="connsiteY0" fmla="*/ 0 h 1694824"/>
              <a:gd name="connsiteX1" fmla="*/ 1010515 w 1253354"/>
              <a:gd name="connsiteY1" fmla="*/ 256467 h 1694824"/>
              <a:gd name="connsiteX2" fmla="*/ 1253354 w 1253354"/>
              <a:gd name="connsiteY2" fmla="*/ 705061 h 1694824"/>
              <a:gd name="connsiteX3" fmla="*/ 0 w 1253354"/>
              <a:gd name="connsiteY3" fmla="*/ 1694824 h 1694824"/>
              <a:gd name="connsiteX4" fmla="*/ 0 w 1253354"/>
              <a:gd name="connsiteY4" fmla="*/ 0 h 1694824"/>
              <a:gd name="connsiteX0" fmla="*/ 0 w 1253354"/>
              <a:gd name="connsiteY0" fmla="*/ 0 h 1694824"/>
              <a:gd name="connsiteX1" fmla="*/ 1112849 w 1253354"/>
              <a:gd name="connsiteY1" fmla="*/ 307264 h 1694824"/>
              <a:gd name="connsiteX2" fmla="*/ 1253354 w 1253354"/>
              <a:gd name="connsiteY2" fmla="*/ 705061 h 1694824"/>
              <a:gd name="connsiteX3" fmla="*/ 0 w 1253354"/>
              <a:gd name="connsiteY3" fmla="*/ 1694824 h 1694824"/>
              <a:gd name="connsiteX4" fmla="*/ 0 w 1253354"/>
              <a:gd name="connsiteY4" fmla="*/ 0 h 1694824"/>
              <a:gd name="connsiteX0" fmla="*/ 0 w 1253622"/>
              <a:gd name="connsiteY0" fmla="*/ 0 h 1698180"/>
              <a:gd name="connsiteX1" fmla="*/ 1113117 w 1253622"/>
              <a:gd name="connsiteY1" fmla="*/ 310620 h 1698180"/>
              <a:gd name="connsiteX2" fmla="*/ 1253622 w 1253622"/>
              <a:gd name="connsiteY2" fmla="*/ 708417 h 1698180"/>
              <a:gd name="connsiteX3" fmla="*/ 268 w 1253622"/>
              <a:gd name="connsiteY3" fmla="*/ 1698180 h 1698180"/>
              <a:gd name="connsiteX4" fmla="*/ 0 w 1253622"/>
              <a:gd name="connsiteY4" fmla="*/ 0 h 169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622" h="1698180">
                <a:moveTo>
                  <a:pt x="0" y="0"/>
                </a:moveTo>
                <a:lnTo>
                  <a:pt x="1113117" y="310620"/>
                </a:lnTo>
                <a:lnTo>
                  <a:pt x="1253622" y="708417"/>
                </a:lnTo>
                <a:lnTo>
                  <a:pt x="268" y="1698180"/>
                </a:lnTo>
                <a:cubicBezTo>
                  <a:pt x="179" y="1132120"/>
                  <a:pt x="89" y="566060"/>
                  <a:pt x="0" y="0"/>
                </a:cubicBezTo>
                <a:close/>
              </a:path>
            </a:pathLst>
          </a:custGeom>
          <a:gradFill flip="none" rotWithShape="1">
            <a:gsLst>
              <a:gs pos="47000">
                <a:srgbClr val="7C88A2"/>
              </a:gs>
              <a:gs pos="5000">
                <a:srgbClr val="0C2153"/>
              </a:gs>
              <a:gs pos="74000">
                <a:schemeClr val="bg1"/>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맑은 고딕" panose="020B0503020000020004" pitchFamily="50" charset="-127"/>
              <a:ea typeface="맑은 고딕" panose="020B0503020000020004" pitchFamily="50" charset="-127"/>
            </a:endParaRPr>
          </a:p>
        </p:txBody>
      </p:sp>
      <p:sp>
        <p:nvSpPr>
          <p:cNvPr id="46" name="직사각형 45"/>
          <p:cNvSpPr/>
          <p:nvPr/>
        </p:nvSpPr>
        <p:spPr>
          <a:xfrm>
            <a:off x="1887456" y="2375464"/>
            <a:ext cx="1409359" cy="1125544"/>
          </a:xfrm>
          <a:prstGeom prst="rect">
            <a:avLst/>
          </a:prstGeom>
          <a:solidFill>
            <a:schemeClr val="bg1"/>
          </a:solidFill>
          <a:ln w="38100">
            <a:solidFill>
              <a:srgbClr val="0C215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tLang="ko-KR" sz="1050" kern="1000" spc="-60" dirty="0">
              <a:solidFill>
                <a:schemeClr val="tx1">
                  <a:lumMod val="50000"/>
                  <a:lumOff val="50000"/>
                </a:schemeClr>
              </a:solidFill>
              <a:latin typeface="맑은 고딕" panose="020B0503020000020004" pitchFamily="50" charset="-127"/>
              <a:ea typeface="맑은 고딕" panose="020B0503020000020004" pitchFamily="50" charset="-127"/>
            </a:endParaRPr>
          </a:p>
        </p:txBody>
      </p:sp>
      <p:sp>
        <p:nvSpPr>
          <p:cNvPr id="100" name="직사각형 99"/>
          <p:cNvSpPr/>
          <p:nvPr/>
        </p:nvSpPr>
        <p:spPr>
          <a:xfrm>
            <a:off x="1928664" y="2620378"/>
            <a:ext cx="1400864" cy="664606"/>
          </a:xfrm>
          <a:prstGeom prst="rect">
            <a:avLst/>
          </a:prstGeom>
        </p:spPr>
        <p:txBody>
          <a:bodyPr wrap="square">
            <a:spAutoFit/>
          </a:bodyPr>
          <a:lstStyle/>
          <a:p>
            <a:pPr>
              <a:lnSpc>
                <a:spcPct val="120000"/>
              </a:lnSpc>
            </a:pPr>
            <a:r>
              <a:rPr lang="ko-KR" altLang="en-US" sz="1100" b="1" kern="1000" spc="-60" dirty="0" err="1">
                <a:solidFill>
                  <a:srgbClr val="0C2153"/>
                </a:solidFill>
                <a:latin typeface="Meiryo" panose="020B0604030504040204" pitchFamily="34" charset="-128"/>
                <a:ea typeface="Meiryo" panose="020B0604030504040204" pitchFamily="34" charset="-128"/>
              </a:rPr>
              <a:t>デジタル</a:t>
            </a:r>
            <a:r>
              <a:rPr lang="en-US" altLang="ko-KR" sz="1100" b="1" kern="1000" spc="-60" dirty="0">
                <a:solidFill>
                  <a:srgbClr val="0C2153"/>
                </a:solidFill>
                <a:latin typeface="Meiryo" panose="020B0604030504040204" pitchFamily="34" charset="-128"/>
                <a:ea typeface="Meiryo" panose="020B0604030504040204" pitchFamily="34" charset="-128"/>
              </a:rPr>
              <a:t>CATV</a:t>
            </a:r>
            <a:r>
              <a:rPr lang="ko-KR" altLang="en-US" sz="1100" b="1" kern="1000" spc="-60" dirty="0" err="1">
                <a:solidFill>
                  <a:srgbClr val="0C2153"/>
                </a:solidFill>
                <a:latin typeface="Meiryo" panose="020B0604030504040204" pitchFamily="34" charset="-128"/>
                <a:ea typeface="Meiryo" panose="020B0604030504040204" pitchFamily="34" charset="-128"/>
              </a:rPr>
              <a:t>放送</a:t>
            </a:r>
            <a:endParaRPr lang="en-US" altLang="ko-KR" sz="1100" b="1" kern="1000" spc="-60" dirty="0">
              <a:solidFill>
                <a:srgbClr val="0C2153"/>
              </a:solidFill>
              <a:latin typeface="Meiryo" panose="020B0604030504040204" pitchFamily="34" charset="-128"/>
              <a:ea typeface="Meiryo" panose="020B0604030504040204" pitchFamily="34" charset="-128"/>
            </a:endParaRPr>
          </a:p>
          <a:p>
            <a:pPr>
              <a:lnSpc>
                <a:spcPct val="120000"/>
              </a:lnSpc>
            </a:pPr>
            <a:r>
              <a:rPr lang="en-US" altLang="ja-JP" sz="1100" b="1" dirty="0">
                <a:solidFill>
                  <a:srgbClr val="FF0000"/>
                </a:solidFill>
                <a:latin typeface="Meiryo UI" panose="020B0604030504040204" pitchFamily="50" charset="-128"/>
                <a:ea typeface="Meiryo UI" panose="020B0604030504040204" pitchFamily="50" charset="-128"/>
              </a:rPr>
              <a:t>393</a:t>
            </a:r>
            <a:r>
              <a:rPr lang="ja-JP" altLang="en-US" sz="1100" b="1">
                <a:solidFill>
                  <a:srgbClr val="FF0000"/>
                </a:solidFill>
                <a:latin typeface="Meiryo UI" panose="020B0604030504040204" pitchFamily="50" charset="-128"/>
                <a:ea typeface="Meiryo UI" panose="020B0604030504040204" pitchFamily="50" charset="-128"/>
              </a:rPr>
              <a:t>万世帯</a:t>
            </a:r>
            <a:endParaRPr lang="en-US" altLang="ja-JP" sz="1100" b="1" dirty="0">
              <a:solidFill>
                <a:srgbClr val="FF0000"/>
              </a:solidFill>
              <a:latin typeface="Meiryo UI" panose="020B0604030504040204" pitchFamily="50" charset="-128"/>
              <a:ea typeface="Meiryo UI" panose="020B0604030504040204" pitchFamily="50" charset="-128"/>
            </a:endParaRPr>
          </a:p>
          <a:p>
            <a:pPr>
              <a:lnSpc>
                <a:spcPct val="120000"/>
              </a:lnSpc>
            </a:pPr>
            <a:r>
              <a:rPr lang="en-US" altLang="ja-JP" sz="900" b="1" dirty="0">
                <a:solidFill>
                  <a:srgbClr val="FF0000"/>
                </a:solidFill>
                <a:latin typeface="Meiryo UI" panose="020B0604030504040204" pitchFamily="50" charset="-128"/>
                <a:ea typeface="Meiryo UI" panose="020B0604030504040204" pitchFamily="50" charset="-128"/>
              </a:rPr>
              <a:t>(2021</a:t>
            </a:r>
            <a:r>
              <a:rPr lang="ja-JP" altLang="en-US" sz="900" b="1">
                <a:solidFill>
                  <a:srgbClr val="FF0000"/>
                </a:solidFill>
                <a:latin typeface="Meiryo UI" panose="020B0604030504040204" pitchFamily="50" charset="-128"/>
                <a:ea typeface="Meiryo UI" panose="020B0604030504040204" pitchFamily="50" charset="-128"/>
              </a:rPr>
              <a:t>年</a:t>
            </a:r>
            <a:r>
              <a:rPr lang="en-US" altLang="ja-JP" sz="900" b="1" dirty="0">
                <a:solidFill>
                  <a:srgbClr val="FF0000"/>
                </a:solidFill>
                <a:latin typeface="Meiryo UI" panose="020B0604030504040204" pitchFamily="50" charset="-128"/>
                <a:ea typeface="Meiryo UI" panose="020B0604030504040204" pitchFamily="50" charset="-128"/>
              </a:rPr>
              <a:t>3</a:t>
            </a:r>
            <a:r>
              <a:rPr lang="ja-JP" altLang="en-US" sz="900" b="1">
                <a:solidFill>
                  <a:srgbClr val="FF0000"/>
                </a:solidFill>
                <a:latin typeface="Meiryo UI" panose="020B0604030504040204" pitchFamily="50" charset="-128"/>
                <a:ea typeface="Meiryo UI" panose="020B0604030504040204" pitchFamily="50" charset="-128"/>
              </a:rPr>
              <a:t>月末現在</a:t>
            </a:r>
            <a:r>
              <a:rPr lang="en-US" altLang="ja-JP" sz="900" b="1" dirty="0">
                <a:solidFill>
                  <a:srgbClr val="FF0000"/>
                </a:solidFill>
                <a:latin typeface="Meiryo UI" panose="020B0604030504040204" pitchFamily="50" charset="-128"/>
                <a:ea typeface="Meiryo UI" panose="020B0604030504040204" pitchFamily="50" charset="-128"/>
              </a:rPr>
              <a:t>)</a:t>
            </a:r>
            <a:endParaRPr lang="en-US" altLang="ko-KR" sz="600" kern="1000" spc="-60" dirty="0">
              <a:solidFill>
                <a:schemeClr val="tx1">
                  <a:lumMod val="50000"/>
                  <a:lumOff val="50000"/>
                </a:schemeClr>
              </a:solidFill>
              <a:latin typeface="맑은 고딕" panose="020B0503020000020004" pitchFamily="50" charset="-127"/>
              <a:ea typeface="맑은 고딕" panose="020B0503020000020004" pitchFamily="50" charset="-127"/>
            </a:endParaRPr>
          </a:p>
        </p:txBody>
      </p:sp>
      <p:sp>
        <p:nvSpPr>
          <p:cNvPr id="2" name="슬라이드 번호 개체 틀 1"/>
          <p:cNvSpPr>
            <a:spLocks noGrp="1"/>
          </p:cNvSpPr>
          <p:nvPr>
            <p:ph type="sldNum" sz="quarter" idx="12"/>
          </p:nvPr>
        </p:nvSpPr>
        <p:spPr/>
        <p:txBody>
          <a:bodyPr/>
          <a:lstStyle/>
          <a:p>
            <a:fld id="{8F951D4C-3B6C-460F-A026-0D4BE52ED59D}" type="slidenum">
              <a:rPr lang="ko-KR" altLang="en-US" smtClean="0"/>
              <a:t>5</a:t>
            </a:fld>
            <a:endParaRPr lang="ko-KR" altLang="en-US"/>
          </a:p>
        </p:txBody>
      </p:sp>
      <p:cxnSp>
        <p:nvCxnSpPr>
          <p:cNvPr id="31" name="直線コネクタ 30">
            <a:extLst>
              <a:ext uri="{FF2B5EF4-FFF2-40B4-BE49-F238E27FC236}">
                <a16:creationId xmlns:a16="http://schemas.microsoft.com/office/drawing/2014/main" id="{726D1F66-21B6-4D93-8E83-21C56604B8F3}"/>
              </a:ext>
            </a:extLst>
          </p:cNvPr>
          <p:cNvCxnSpPr>
            <a:cxnSpLocks/>
          </p:cNvCxnSpPr>
          <p:nvPr/>
        </p:nvCxnSpPr>
        <p:spPr>
          <a:xfrm>
            <a:off x="1962424" y="980728"/>
            <a:ext cx="5726880" cy="0"/>
          </a:xfrm>
          <a:prstGeom prst="line">
            <a:avLst/>
          </a:prstGeom>
          <a:ln w="47625"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B5CD2D74-2B9E-4904-BCE7-AB3A3B17E0F3}"/>
              </a:ext>
            </a:extLst>
          </p:cNvPr>
          <p:cNvPicPr>
            <a:picLocks noChangeAspect="1"/>
          </p:cNvPicPr>
          <p:nvPr/>
        </p:nvPicPr>
        <p:blipFill>
          <a:blip r:embed="rId3"/>
          <a:stretch>
            <a:fillRect/>
          </a:stretch>
        </p:blipFill>
        <p:spPr>
          <a:xfrm>
            <a:off x="4028590" y="1637937"/>
            <a:ext cx="5652583" cy="4145940"/>
          </a:xfrm>
          <a:prstGeom prst="rect">
            <a:avLst/>
          </a:prstGeom>
        </p:spPr>
      </p:pic>
      <p:cxnSp>
        <p:nvCxnSpPr>
          <p:cNvPr id="24" name="直線コネクタ 23">
            <a:extLst>
              <a:ext uri="{FF2B5EF4-FFF2-40B4-BE49-F238E27FC236}">
                <a16:creationId xmlns:a16="http://schemas.microsoft.com/office/drawing/2014/main" id="{BC335CD2-E00E-F348-A1F2-B9224632BDC4}"/>
              </a:ext>
            </a:extLst>
          </p:cNvPr>
          <p:cNvCxnSpPr>
            <a:cxnSpLocks/>
          </p:cNvCxnSpPr>
          <p:nvPr/>
        </p:nvCxnSpPr>
        <p:spPr>
          <a:xfrm>
            <a:off x="2089560" y="1260450"/>
            <a:ext cx="2575408" cy="0"/>
          </a:xfrm>
          <a:prstGeom prst="line">
            <a:avLst/>
          </a:prstGeom>
          <a:ln w="47625" cmpd="dbl">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74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3" name="그룹 412"/>
          <p:cNvGrpSpPr/>
          <p:nvPr/>
        </p:nvGrpSpPr>
        <p:grpSpPr>
          <a:xfrm>
            <a:off x="2214211" y="4293096"/>
            <a:ext cx="3330000" cy="1449507"/>
            <a:chOff x="4994616" y="3140005"/>
            <a:chExt cx="3816422" cy="1661117"/>
          </a:xfrm>
        </p:grpSpPr>
        <p:grpSp>
          <p:nvGrpSpPr>
            <p:cNvPr id="414" name="그룹 413"/>
            <p:cNvGrpSpPr/>
            <p:nvPr/>
          </p:nvGrpSpPr>
          <p:grpSpPr>
            <a:xfrm>
              <a:off x="5330272" y="3200880"/>
              <a:ext cx="3124312" cy="1508137"/>
              <a:chOff x="5330272" y="3200880"/>
              <a:chExt cx="3124312" cy="1508137"/>
            </a:xfrm>
          </p:grpSpPr>
          <p:pic>
            <p:nvPicPr>
              <p:cNvPr id="418" name="Picture 23" descr="C:\Users\우은주\Desktop\래퍼\Tbroad-본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9324" y="3200880"/>
                <a:ext cx="504056" cy="283532"/>
              </a:xfrm>
              <a:prstGeom prst="rect">
                <a:avLst/>
              </a:prstGeom>
              <a:noFill/>
              <a:extLst>
                <a:ext uri="{909E8E84-426E-40DD-AFC4-6F175D3DCCD1}">
                  <a14:hiddenFill xmlns:a14="http://schemas.microsoft.com/office/drawing/2010/main">
                    <a:solidFill>
                      <a:srgbClr val="FFFFFF"/>
                    </a:solidFill>
                  </a14:hiddenFill>
                </a:ext>
              </a:extLst>
            </p:spPr>
          </p:pic>
          <p:pic>
            <p:nvPicPr>
              <p:cNvPr id="419" name="Picture 2" descr="C:\Users\우은주\Desktop\래퍼\Dlive-KB손해보험-18.08.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4970" y="3512871"/>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20" name="Picture 3" descr="C:\Users\우은주\Desktop\래퍼\Dlive-PGA투어-18.08.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0071" y="3497354"/>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21" name="Picture 4" descr="C:\Users\우은주\Desktop\래퍼\Dlive-가그린-17.07.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3361" y="3204169"/>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22" name="Picture 5" descr="C:\Users\우은주\Desktop\래퍼\DLive-까스텔바작-18.08.1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3361" y="3819269"/>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23" name="Picture 6" descr="C:\Users\우은주\Desktop\래퍼\Dlive-다방-18.03.08-0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3361" y="3512871"/>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24" name="Picture 7" descr="C:\Users\우은주\Desktop\래퍼\Dlive-배달의민족-18.02.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26155" y="4121862"/>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25" name="Picture 8" descr="C:\Users\우은주\Desktop\래퍼\Dlive-베나치오.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62222" y="3512871"/>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26" name="Picture 9" descr="C:\Users\우은주\Desktop\래퍼\Dlive-새마을금고-18.08.0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80071" y="3204169"/>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27" name="Picture 10" descr="C:\Users\우은주\Desktop\래퍼\Dlive-스마트-카라-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80071" y="4432063"/>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28" name="Picture 11" descr="C:\Users\우은주\Desktop\래퍼\Dlive-트레비-17.06.0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80071" y="3819269"/>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29" name="Picture 12" descr="C:\Users\우은주\Desktop\래퍼\Dlive-티몬-100원특가-17.06.0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30272" y="4432063"/>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30" name="Picture 13" descr="C:\Users\우은주\Desktop\래퍼\Dlive-파자마프렌즈-18.09.13.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02826" y="4125666"/>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31" name="Picture 14" descr="C:\Users\우은주\Desktop\래퍼\Dlive-판피린-18.10.0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62222" y="3204169"/>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32" name="Picture 15" descr="C:\Users\우은주\Desktop\래퍼\JCN-에어부산-17.12.06.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55171" y="4125666"/>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33" name="Picture 16" descr="C:\Users\우은주\Desktop\래퍼\Dlive-홀랜디아-18.09.17.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330272" y="4123360"/>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34" name="Picture 17" descr="C:\Users\우은주\Desktop\래퍼\HCN-귀뚜라미-지진16.11.01.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380071" y="4132244"/>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35" name="Picture 18" descr="C:\Users\우은주\Desktop\래퍼\JCN-BHC-18.08.14.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433361" y="4432063"/>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36" name="Picture 19" descr="C:\Users\우은주\Desktop\래퍼\참통맑은이슬-17.12.22.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330272" y="3819269"/>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37" name="Picture 20" descr="C:\Users\우은주\Desktop\래퍼\SKY-SSG-16.05.01-.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849324" y="4432063"/>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38" name="Picture 22" descr="C:\Users\우은주\Desktop\래퍼\Tbroad-라이엇게임즈-인천18.09.11.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02826" y="3819269"/>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39" name="Picture 24" descr="C:\Users\우은주\Desktop\래퍼\Tbroad-사람인-18.09.17.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330272" y="3206474"/>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40" name="Picture 25" descr="C:\Users\우은주\Desktop\래퍼\농심-해물안성탕면-18.09.07.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962222" y="3819269"/>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41" name="Picture 26" descr="C:\Users\우은주\Desktop\래퍼\듀오덤-교체.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855171" y="3512871"/>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42" name="Picture 27" descr="C:\Users\우은주\Desktop\래퍼\아침에주스-18.08.13.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330272" y="3512871"/>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43" name="Picture 28" descr="C:\Users\우은주\Desktop\래퍼\펩시_추가본_1_cnm.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855171" y="3819269"/>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44" name="Picture 29" descr="C:\Users\우은주\Desktop\래퍼\피츠-조이-18.07.06.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904970" y="3206474"/>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45" name="Picture 30" descr="C:\Users\우은주\Desktop\래퍼\현대카드_18.08.20.jp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906760" y="4432063"/>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46" name="Picture 31" descr="C:\Users\우은주\Desktop\래퍼\Dlive-오뚜끼-컵파스타-18.08.01.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962222" y="4123360"/>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47" name="Picture 27" descr="C:\Users\우은주\Desktop\래퍼\아침에주스-18.08.13.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962222" y="4432063"/>
                <a:ext cx="492362" cy="2769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5" name="그룹 414"/>
            <p:cNvGrpSpPr/>
            <p:nvPr/>
          </p:nvGrpSpPr>
          <p:grpSpPr>
            <a:xfrm>
              <a:off x="4994616" y="3140005"/>
              <a:ext cx="3816422" cy="1661117"/>
              <a:chOff x="4994616" y="3047897"/>
              <a:chExt cx="3816422" cy="1661117"/>
            </a:xfrm>
          </p:grpSpPr>
          <p:sp>
            <p:nvSpPr>
              <p:cNvPr id="416" name="직사각형 415"/>
              <p:cNvSpPr/>
              <p:nvPr/>
            </p:nvSpPr>
            <p:spPr>
              <a:xfrm>
                <a:off x="5282647" y="3047897"/>
                <a:ext cx="3240360" cy="1661117"/>
              </a:xfrm>
              <a:prstGeom prst="rect">
                <a:avLst/>
              </a:prstGeom>
              <a:gradFill>
                <a:gsLst>
                  <a:gs pos="4000">
                    <a:schemeClr val="bg1"/>
                  </a:gs>
                  <a:gs pos="54000">
                    <a:srgbClr val="FFFFFF">
                      <a:alpha val="0"/>
                    </a:srgbClr>
                  </a:gs>
                  <a:gs pos="42000">
                    <a:schemeClr val="bg1">
                      <a:alpha val="0"/>
                    </a:schemeClr>
                  </a:gs>
                  <a:gs pos="9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7" name="직사각형 416"/>
              <p:cNvSpPr/>
              <p:nvPr/>
            </p:nvSpPr>
            <p:spPr>
              <a:xfrm rot="5400000">
                <a:off x="6105087" y="2003064"/>
                <a:ext cx="1595479" cy="3816422"/>
              </a:xfrm>
              <a:prstGeom prst="rect">
                <a:avLst/>
              </a:prstGeom>
              <a:gradFill>
                <a:gsLst>
                  <a:gs pos="4000">
                    <a:schemeClr val="bg1"/>
                  </a:gs>
                  <a:gs pos="54000">
                    <a:srgbClr val="FFFFFF">
                      <a:alpha val="0"/>
                    </a:srgbClr>
                  </a:gs>
                  <a:gs pos="42000">
                    <a:schemeClr val="bg1">
                      <a:alpha val="0"/>
                    </a:schemeClr>
                  </a:gs>
                  <a:gs pos="9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379" name="그룹 378"/>
          <p:cNvGrpSpPr/>
          <p:nvPr/>
        </p:nvGrpSpPr>
        <p:grpSpPr>
          <a:xfrm>
            <a:off x="2215537" y="1655368"/>
            <a:ext cx="3328673" cy="1581991"/>
            <a:chOff x="5025008" y="2498433"/>
            <a:chExt cx="3816422" cy="1813800"/>
          </a:xfrm>
        </p:grpSpPr>
        <p:grpSp>
          <p:nvGrpSpPr>
            <p:cNvPr id="380" name="그룹 379"/>
            <p:cNvGrpSpPr/>
            <p:nvPr/>
          </p:nvGrpSpPr>
          <p:grpSpPr>
            <a:xfrm>
              <a:off x="5360665" y="2729851"/>
              <a:ext cx="3136006" cy="1502543"/>
              <a:chOff x="5360665" y="2729851"/>
              <a:chExt cx="3136006" cy="1502543"/>
            </a:xfrm>
          </p:grpSpPr>
          <p:pic>
            <p:nvPicPr>
              <p:cNvPr id="383" name="Picture 23" descr="C:\Users\우은주\Desktop\래퍼\Tbroad-본죽.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992615" y="3649043"/>
                <a:ext cx="504056" cy="283532"/>
              </a:xfrm>
              <a:prstGeom prst="rect">
                <a:avLst/>
              </a:prstGeom>
              <a:noFill/>
              <a:extLst>
                <a:ext uri="{909E8E84-426E-40DD-AFC4-6F175D3DCCD1}">
                  <a14:hiddenFill xmlns:a14="http://schemas.microsoft.com/office/drawing/2010/main">
                    <a:solidFill>
                      <a:srgbClr val="FFFFFF"/>
                    </a:solidFill>
                  </a14:hiddenFill>
                </a:ext>
              </a:extLst>
            </p:spPr>
          </p:pic>
          <p:pic>
            <p:nvPicPr>
              <p:cNvPr id="384" name="Picture 2" descr="C:\Users\우은주\Desktop\래퍼\Dlive-KB손해보험-18.08.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0665" y="2729851"/>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385" name="Picture 3" descr="C:\Users\우은주\Desktop\래퍼\Dlive-PGA투어-18.08.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2615" y="3342646"/>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386" name="Picture 4" descr="C:\Users\우은주\Desktop\래퍼\Dlive-가그린-17.07.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3754" y="3649043"/>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387" name="Picture 5" descr="C:\Users\우은주\Desktop\래퍼\DLive-까스텔바작-18.08.1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3754" y="3342646"/>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388" name="Picture 6" descr="C:\Users\우은주\Desktop\래퍼\Dlive-다방-18.03.08-0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3754" y="3036248"/>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389" name="Picture 7" descr="C:\Users\우은주\Desktop\래퍼\Dlive-배달의민족-18.02.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63754" y="2729851"/>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390" name="Picture 8" descr="C:\Users\우은주\Desktop\래퍼\Dlive-베나치오.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92615" y="3036248"/>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391" name="Picture 9" descr="C:\Users\우은주\Desktop\래퍼\Dlive-새마을금고-18.08.0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35363" y="3955440"/>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392" name="Picture 10" descr="C:\Users\우은주\Desktop\래퍼\Dlive-스마트-카라-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10464" y="3955440"/>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393" name="Picture 11" descr="C:\Users\우은주\Desktop\래퍼\Dlive-트레비-17.06.0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85564" y="3955440"/>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394" name="Picture 12" descr="C:\Users\우은주\Desktop\래퍼\Dlive-티몬-100원특가-17.06.0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60665" y="3955440"/>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395" name="Picture 13" descr="C:\Users\우은주\Desktop\래퍼\Dlive-파자마프렌즈-18.09.13.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92615" y="2729851"/>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396" name="Picture 14" descr="C:\Users\우은주\Desktop\래퍼\Dlive-판피린-18.10.0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35363" y="3649043"/>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397" name="Picture 15" descr="C:\Users\우은주\Desktop\래퍼\JCN-에어부산-17.12.06.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85564" y="3649043"/>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398" name="Picture 16" descr="C:\Users\우은주\Desktop\래퍼\Dlive-홀랜디아-18.09.17.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10464" y="3649043"/>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399" name="Picture 17" descr="C:\Users\우은주\Desktop\래퍼\HCN-귀뚜라미-지진16.11.01.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360665" y="3649043"/>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00" name="Picture 18" descr="C:\Users\우은주\Desktop\래퍼\JCN-BHC-18.08.14.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463754" y="3955440"/>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01" name="Picture 19" descr="C:\Users\우은주\Desktop\래퍼\참통맑은이슬-17.12.22.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935363" y="3342646"/>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02" name="Picture 20" descr="C:\Users\우은주\Desktop\래퍼\SKY-SSG-16.05.01-.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410464" y="3342646"/>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03" name="Picture 22" descr="C:\Users\우은주\Desktop\래퍼\Tbroad-라이엇게임즈-인천18.09.11.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360665" y="3342646"/>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04" name="Picture 24" descr="C:\Users\우은주\Desktop\래퍼\Tbroad-사람인-18.09.17.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935363" y="3036248"/>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05" name="Picture 25" descr="C:\Users\우은주\Desktop\래퍼\농심-해물안성탕면-18.09.07.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410464" y="3036248"/>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06" name="Picture 26" descr="C:\Users\우은주\Desktop\래퍼\듀오덤-교체.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885564" y="3036248"/>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07" name="Picture 27" descr="C:\Users\우은주\Desktop\래퍼\아침에주스-18.08.13.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360665" y="3036248"/>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08" name="Picture 28" descr="C:\Users\우은주\Desktop\래퍼\펩시_추가본_1_cnm.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885564" y="3342646"/>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09" name="Picture 29" descr="C:\Users\우은주\Desktop\래퍼\피츠-조이-18.07.06.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935363" y="2729851"/>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10" name="Picture 30" descr="C:\Users\우은주\Desktop\래퍼\현대카드_18.08.20.jp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410464" y="2729851"/>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11" name="Picture 31" descr="C:\Users\우은주\Desktop\래퍼\Dlive-오뚜끼-컵파스타-18.08.01.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85564" y="2729851"/>
                <a:ext cx="492362" cy="276954"/>
              </a:xfrm>
              <a:prstGeom prst="rect">
                <a:avLst/>
              </a:prstGeom>
              <a:noFill/>
              <a:extLst>
                <a:ext uri="{909E8E84-426E-40DD-AFC4-6F175D3DCCD1}">
                  <a14:hiddenFill xmlns:a14="http://schemas.microsoft.com/office/drawing/2010/main">
                    <a:solidFill>
                      <a:srgbClr val="FFFFFF"/>
                    </a:solidFill>
                  </a14:hiddenFill>
                </a:ext>
              </a:extLst>
            </p:spPr>
          </p:pic>
          <p:pic>
            <p:nvPicPr>
              <p:cNvPr id="412" name="Picture 27" descr="C:\Users\우은주\Desktop\래퍼\아침에주스-18.08.13.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992615" y="3955440"/>
                <a:ext cx="492362" cy="276954"/>
              </a:xfrm>
              <a:prstGeom prst="rect">
                <a:avLst/>
              </a:prstGeom>
              <a:noFill/>
              <a:extLst>
                <a:ext uri="{909E8E84-426E-40DD-AFC4-6F175D3DCCD1}">
                  <a14:hiddenFill xmlns:a14="http://schemas.microsoft.com/office/drawing/2010/main">
                    <a:solidFill>
                      <a:srgbClr val="FFFFFF"/>
                    </a:solidFill>
                  </a14:hiddenFill>
                </a:ext>
              </a:extLst>
            </p:spPr>
          </p:pic>
        </p:grpSp>
        <p:sp>
          <p:nvSpPr>
            <p:cNvPr id="381" name="직사각형 380"/>
            <p:cNvSpPr/>
            <p:nvPr/>
          </p:nvSpPr>
          <p:spPr>
            <a:xfrm>
              <a:off x="5313040" y="2498433"/>
              <a:ext cx="3240360" cy="1813800"/>
            </a:xfrm>
            <a:prstGeom prst="rect">
              <a:avLst/>
            </a:prstGeom>
            <a:gradFill>
              <a:gsLst>
                <a:gs pos="4000">
                  <a:schemeClr val="bg1"/>
                </a:gs>
                <a:gs pos="54000">
                  <a:srgbClr val="FFFFFF">
                    <a:alpha val="0"/>
                  </a:srgbClr>
                </a:gs>
                <a:gs pos="42000">
                  <a:schemeClr val="bg1">
                    <a:alpha val="0"/>
                  </a:schemeClr>
                </a:gs>
                <a:gs pos="9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2" name="직사각형 381"/>
            <p:cNvSpPr/>
            <p:nvPr/>
          </p:nvSpPr>
          <p:spPr>
            <a:xfrm rot="5400000">
              <a:off x="6135479" y="1526443"/>
              <a:ext cx="1595480" cy="3816422"/>
            </a:xfrm>
            <a:prstGeom prst="rect">
              <a:avLst/>
            </a:prstGeom>
            <a:gradFill>
              <a:gsLst>
                <a:gs pos="4000">
                  <a:schemeClr val="bg1"/>
                </a:gs>
                <a:gs pos="54000">
                  <a:srgbClr val="FFFFFF">
                    <a:alpha val="0"/>
                  </a:srgbClr>
                </a:gs>
                <a:gs pos="42000">
                  <a:schemeClr val="bg1">
                    <a:alpha val="0"/>
                  </a:schemeClr>
                </a:gs>
                <a:gs pos="9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3" name="그룹 22"/>
          <p:cNvGrpSpPr/>
          <p:nvPr/>
        </p:nvGrpSpPr>
        <p:grpSpPr>
          <a:xfrm>
            <a:off x="488504" y="1547424"/>
            <a:ext cx="2054734" cy="2054734"/>
            <a:chOff x="537375" y="1394118"/>
            <a:chExt cx="2054734" cy="2054734"/>
          </a:xfrm>
        </p:grpSpPr>
        <p:sp>
          <p:nvSpPr>
            <p:cNvPr id="19" name="타원 18"/>
            <p:cNvSpPr/>
            <p:nvPr/>
          </p:nvSpPr>
          <p:spPr>
            <a:xfrm>
              <a:off x="537375" y="1394118"/>
              <a:ext cx="2054734" cy="205473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0" name="그룹 19"/>
            <p:cNvGrpSpPr/>
            <p:nvPr/>
          </p:nvGrpSpPr>
          <p:grpSpPr>
            <a:xfrm>
              <a:off x="664642" y="1696183"/>
              <a:ext cx="1800200" cy="1450605"/>
              <a:chOff x="791908" y="1772816"/>
              <a:chExt cx="1800200" cy="1450605"/>
            </a:xfrm>
          </p:grpSpPr>
          <p:grpSp>
            <p:nvGrpSpPr>
              <p:cNvPr id="18" name="그룹 17"/>
              <p:cNvGrpSpPr/>
              <p:nvPr/>
            </p:nvGrpSpPr>
            <p:grpSpPr>
              <a:xfrm>
                <a:off x="1299500" y="2700201"/>
                <a:ext cx="984113" cy="523220"/>
                <a:chOff x="1583043" y="2357248"/>
                <a:chExt cx="984113" cy="523220"/>
              </a:xfrm>
            </p:grpSpPr>
            <p:grpSp>
              <p:nvGrpSpPr>
                <p:cNvPr id="14" name="그룹 13"/>
                <p:cNvGrpSpPr/>
                <p:nvPr/>
              </p:nvGrpSpPr>
              <p:grpSpPr>
                <a:xfrm>
                  <a:off x="1583043" y="2447644"/>
                  <a:ext cx="206264" cy="365050"/>
                  <a:chOff x="2285810" y="4074840"/>
                  <a:chExt cx="287113" cy="508139"/>
                </a:xfrm>
              </p:grpSpPr>
              <p:pic>
                <p:nvPicPr>
                  <p:cNvPr id="57" name="Picture 2" descr="C:\Users\우은주\Desktop\ppt이미지\리모컨.png"/>
                  <p:cNvPicPr>
                    <a:picLocks noChangeAspect="1" noChangeArrowheads="1"/>
                  </p:cNvPicPr>
                  <p:nvPr/>
                </p:nvPicPr>
                <p:blipFill>
                  <a:blip r:embed="rId33">
                    <a:extLst>
                      <a:ext uri="{28A0092B-C50C-407E-A947-70E740481C1C}">
                        <a14:useLocalDpi xmlns:a14="http://schemas.microsoft.com/office/drawing/2010/main"/>
                      </a:ext>
                    </a:extLst>
                  </a:blip>
                  <a:srcRect/>
                  <a:stretch>
                    <a:fillRect/>
                  </a:stretch>
                </p:blipFill>
                <p:spPr bwMode="auto">
                  <a:xfrm>
                    <a:off x="2293009" y="4195251"/>
                    <a:ext cx="279914" cy="387728"/>
                  </a:xfrm>
                  <a:prstGeom prst="rect">
                    <a:avLst/>
                  </a:prstGeom>
                  <a:solidFill>
                    <a:srgbClr val="FFFFFF"/>
                  </a:solidFill>
                </p:spPr>
              </p:pic>
              <p:pic>
                <p:nvPicPr>
                  <p:cNvPr id="58" name="Picture 3" descr="C:\Users\우은주\Desktop\ppt이미지\파장.png"/>
                  <p:cNvPicPr>
                    <a:picLocks noChangeAspect="1" noChangeArrowheads="1"/>
                  </p:cNvPicPr>
                  <p:nvPr/>
                </p:nvPicPr>
                <p:blipFill>
                  <a:blip r:embed="rId34">
                    <a:duotone>
                      <a:schemeClr val="accent4">
                        <a:shade val="45000"/>
                        <a:satMod val="135000"/>
                      </a:schemeClr>
                      <a:prstClr val="white"/>
                    </a:duotone>
                    <a:extLst>
                      <a:ext uri="{BEBA8EAE-BF5A-486C-A8C5-ECC9F3942E4B}">
                        <a14:imgProps xmlns:a14="http://schemas.microsoft.com/office/drawing/2010/main">
                          <a14:imgLayer r:embed="rId35">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2285810" y="4074840"/>
                    <a:ext cx="161825" cy="97998"/>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Rectangle 17"/>
                <p:cNvSpPr/>
                <p:nvPr/>
              </p:nvSpPr>
              <p:spPr>
                <a:xfrm>
                  <a:off x="1719732" y="2357248"/>
                  <a:ext cx="847424" cy="523220"/>
                </a:xfrm>
                <a:prstGeom prst="rect">
                  <a:avLst/>
                </a:prstGeom>
              </p:spPr>
              <p:txBody>
                <a:bodyPr wrap="square">
                  <a:spAutoFit/>
                </a:bodyPr>
                <a:lstStyle/>
                <a:p>
                  <a:r>
                    <a:rPr lang="en-US" altLang="ko-KR" sz="2800" b="1" spc="-150">
                      <a:solidFill>
                        <a:srgbClr val="0C2153"/>
                      </a:solidFill>
                      <a:latin typeface="+mn-ea"/>
                    </a:rPr>
                    <a:t>15</a:t>
                  </a:r>
                  <a:r>
                    <a:rPr lang="ko-KR" altLang="en-US" sz="1400" b="1" err="1">
                      <a:solidFill>
                        <a:srgbClr val="0C2153"/>
                      </a:solidFill>
                      <a:latin typeface="Meiryo" panose="020B0604030504040204" pitchFamily="34" charset="-128"/>
                    </a:rPr>
                    <a:t>回</a:t>
                  </a:r>
                  <a:endParaRPr lang="en-US" sz="1400">
                    <a:solidFill>
                      <a:srgbClr val="0C2153"/>
                    </a:solidFill>
                    <a:latin typeface="+mn-ea"/>
                  </a:endParaRPr>
                </a:p>
              </p:txBody>
            </p:sp>
          </p:grpSp>
          <p:sp>
            <p:nvSpPr>
              <p:cNvPr id="56" name="Rectangle 25"/>
              <p:cNvSpPr/>
              <p:nvPr/>
            </p:nvSpPr>
            <p:spPr>
              <a:xfrm>
                <a:off x="791908" y="2503227"/>
                <a:ext cx="1800200" cy="303929"/>
              </a:xfrm>
              <a:prstGeom prst="rect">
                <a:avLst/>
              </a:prstGeom>
            </p:spPr>
            <p:txBody>
              <a:bodyPr wrap="square">
                <a:spAutoFit/>
              </a:bodyPr>
              <a:lstStyle/>
              <a:p>
                <a:pPr algn="ctr">
                  <a:lnSpc>
                    <a:spcPct val="150000"/>
                  </a:lnSpc>
                  <a:buClr>
                    <a:srgbClr val="C00000"/>
                  </a:buClr>
                </a:pPr>
                <a:r>
                  <a:rPr lang="en-US" altLang="ja-JP" sz="1000" b="1">
                    <a:solidFill>
                      <a:schemeClr val="tx1">
                        <a:lumMod val="50000"/>
                        <a:lumOff val="50000"/>
                      </a:schemeClr>
                    </a:solidFill>
                    <a:latin typeface="Meiryo" panose="020B0604030504040204" pitchFamily="34" charset="-128"/>
                    <a:ea typeface="Meiryo" panose="020B0604030504040204" pitchFamily="34" charset="-128"/>
                  </a:rPr>
                  <a:t>1</a:t>
                </a:r>
                <a:r>
                  <a:rPr lang="ja-JP" altLang="en-US" sz="1000" b="1">
                    <a:solidFill>
                      <a:schemeClr val="tx1">
                        <a:lumMod val="50000"/>
                        <a:lumOff val="50000"/>
                      </a:schemeClr>
                    </a:solidFill>
                    <a:latin typeface="Meiryo" panose="020B0604030504040204" pitchFamily="34" charset="-128"/>
                    <a:ea typeface="Meiryo" panose="020B0604030504040204" pitchFamily="34" charset="-128"/>
                  </a:rPr>
                  <a:t>日</a:t>
                </a:r>
                <a:r>
                  <a:rPr lang="ja-JP" altLang="en-US" sz="1000">
                    <a:solidFill>
                      <a:schemeClr val="tx1">
                        <a:lumMod val="50000"/>
                        <a:lumOff val="50000"/>
                      </a:schemeClr>
                    </a:solidFill>
                    <a:latin typeface="Meiryo" panose="020B0604030504040204" pitchFamily="34" charset="-128"/>
                    <a:ea typeface="Meiryo" panose="020B0604030504040204" pitchFamily="34" charset="-128"/>
                  </a:rPr>
                  <a:t>平均チャンネル切替</a:t>
                </a:r>
                <a:endParaRPr lang="en-US" sz="1000">
                  <a:solidFill>
                    <a:schemeClr val="tx1">
                      <a:lumMod val="50000"/>
                      <a:lumOff val="50000"/>
                    </a:schemeClr>
                  </a:solidFill>
                  <a:latin typeface="Meiryo" panose="020B0604030504040204" pitchFamily="34" charset="-128"/>
                  <a:ea typeface="Meiryo" panose="020B0604030504040204" pitchFamily="34" charset="-128"/>
                </a:endParaRPr>
              </a:p>
            </p:txBody>
          </p:sp>
          <p:grpSp>
            <p:nvGrpSpPr>
              <p:cNvPr id="5" name="그룹 4"/>
              <p:cNvGrpSpPr/>
              <p:nvPr/>
            </p:nvGrpSpPr>
            <p:grpSpPr>
              <a:xfrm>
                <a:off x="1136250" y="1772816"/>
                <a:ext cx="1111516" cy="772566"/>
                <a:chOff x="770107" y="2058330"/>
                <a:chExt cx="587473" cy="408326"/>
              </a:xfrm>
            </p:grpSpPr>
            <p:sp>
              <p:nvSpPr>
                <p:cNvPr id="7" name="위쪽 화살표 6"/>
                <p:cNvSpPr/>
                <p:nvPr/>
              </p:nvSpPr>
              <p:spPr>
                <a:xfrm>
                  <a:off x="770107" y="2058330"/>
                  <a:ext cx="587473" cy="408326"/>
                </a:xfrm>
                <a:prstGeom prst="upArrow">
                  <a:avLst>
                    <a:gd name="adj1" fmla="val 67302"/>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Users"/>
                <p:cNvSpPr>
                  <a:spLocks noEditPoints="1"/>
                </p:cNvSpPr>
                <p:nvPr/>
              </p:nvSpPr>
              <p:spPr bwMode="auto">
                <a:xfrm>
                  <a:off x="999577" y="2182915"/>
                  <a:ext cx="128534" cy="121840"/>
                </a:xfrm>
                <a:custGeom>
                  <a:avLst/>
                  <a:gdLst>
                    <a:gd name="T0" fmla="*/ 147 w 411"/>
                    <a:gd name="T1" fmla="*/ 0 h 390"/>
                    <a:gd name="T2" fmla="*/ 53 w 411"/>
                    <a:gd name="T3" fmla="*/ 93 h 390"/>
                    <a:gd name="T4" fmla="*/ 68 w 411"/>
                    <a:gd name="T5" fmla="*/ 144 h 390"/>
                    <a:gd name="T6" fmla="*/ 16 w 411"/>
                    <a:gd name="T7" fmla="*/ 279 h 390"/>
                    <a:gd name="T8" fmla="*/ 52 w 411"/>
                    <a:gd name="T9" fmla="*/ 316 h 390"/>
                    <a:gd name="T10" fmla="*/ 97 w 411"/>
                    <a:gd name="T11" fmla="*/ 324 h 390"/>
                    <a:gd name="T12" fmla="*/ 132 w 411"/>
                    <a:gd name="T13" fmla="*/ 324 h 390"/>
                    <a:gd name="T14" fmla="*/ 138 w 411"/>
                    <a:gd name="T15" fmla="*/ 345 h 390"/>
                    <a:gd name="T16" fmla="*/ 173 w 411"/>
                    <a:gd name="T17" fmla="*/ 382 h 390"/>
                    <a:gd name="T18" fmla="*/ 219 w 411"/>
                    <a:gd name="T19" fmla="*/ 390 h 390"/>
                    <a:gd name="T20" fmla="*/ 322 w 411"/>
                    <a:gd name="T21" fmla="*/ 390 h 390"/>
                    <a:gd name="T22" fmla="*/ 368 w 411"/>
                    <a:gd name="T23" fmla="*/ 380 h 390"/>
                    <a:gd name="T24" fmla="*/ 400 w 411"/>
                    <a:gd name="T25" fmla="*/ 343 h 390"/>
                    <a:gd name="T26" fmla="*/ 347 w 411"/>
                    <a:gd name="T27" fmla="*/ 212 h 390"/>
                    <a:gd name="T28" fmla="*/ 363 w 411"/>
                    <a:gd name="T29" fmla="*/ 159 h 390"/>
                    <a:gd name="T30" fmla="*/ 269 w 411"/>
                    <a:gd name="T31" fmla="*/ 66 h 390"/>
                    <a:gd name="T32" fmla="*/ 239 w 411"/>
                    <a:gd name="T33" fmla="*/ 71 h 390"/>
                    <a:gd name="T34" fmla="*/ 147 w 411"/>
                    <a:gd name="T35" fmla="*/ 0 h 390"/>
                    <a:gd name="T36" fmla="*/ 147 w 411"/>
                    <a:gd name="T37" fmla="*/ 18 h 390"/>
                    <a:gd name="T38" fmla="*/ 221 w 411"/>
                    <a:gd name="T39" fmla="*/ 79 h 390"/>
                    <a:gd name="T40" fmla="*/ 174 w 411"/>
                    <a:gd name="T41" fmla="*/ 159 h 390"/>
                    <a:gd name="T42" fmla="*/ 175 w 411"/>
                    <a:gd name="T43" fmla="*/ 164 h 390"/>
                    <a:gd name="T44" fmla="*/ 163 w 411"/>
                    <a:gd name="T45" fmla="*/ 167 h 390"/>
                    <a:gd name="T46" fmla="*/ 85 w 411"/>
                    <a:gd name="T47" fmla="*/ 137 h 390"/>
                    <a:gd name="T48" fmla="*/ 72 w 411"/>
                    <a:gd name="T49" fmla="*/ 93 h 390"/>
                    <a:gd name="T50" fmla="*/ 147 w 411"/>
                    <a:gd name="T51" fmla="*/ 18 h 390"/>
                    <a:gd name="T52" fmla="*/ 269 w 411"/>
                    <a:gd name="T53" fmla="*/ 84 h 390"/>
                    <a:gd name="T54" fmla="*/ 344 w 411"/>
                    <a:gd name="T55" fmla="*/ 159 h 390"/>
                    <a:gd name="T56" fmla="*/ 328 w 411"/>
                    <a:gd name="T57" fmla="*/ 206 h 390"/>
                    <a:gd name="T58" fmla="*/ 269 w 411"/>
                    <a:gd name="T59" fmla="*/ 235 h 390"/>
                    <a:gd name="T60" fmla="*/ 206 w 411"/>
                    <a:gd name="T61" fmla="*/ 203 h 390"/>
                    <a:gd name="T62" fmla="*/ 193 w 411"/>
                    <a:gd name="T63" fmla="*/ 159 h 390"/>
                    <a:gd name="T64" fmla="*/ 269 w 411"/>
                    <a:gd name="T65" fmla="*/ 84 h 390"/>
                    <a:gd name="T66" fmla="*/ 80 w 411"/>
                    <a:gd name="T67" fmla="*/ 159 h 390"/>
                    <a:gd name="T68" fmla="*/ 178 w 411"/>
                    <a:gd name="T69" fmla="*/ 183 h 390"/>
                    <a:gd name="T70" fmla="*/ 189 w 411"/>
                    <a:gd name="T71" fmla="*/ 210 h 390"/>
                    <a:gd name="T72" fmla="*/ 131 w 411"/>
                    <a:gd name="T73" fmla="*/ 306 h 390"/>
                    <a:gd name="T74" fmla="*/ 97 w 411"/>
                    <a:gd name="T75" fmla="*/ 306 h 390"/>
                    <a:gd name="T76" fmla="*/ 59 w 411"/>
                    <a:gd name="T77" fmla="*/ 300 h 390"/>
                    <a:gd name="T78" fmla="*/ 34 w 411"/>
                    <a:gd name="T79" fmla="*/ 272 h 390"/>
                    <a:gd name="T80" fmla="*/ 80 w 411"/>
                    <a:gd name="T81" fmla="*/ 159 h 390"/>
                    <a:gd name="T82" fmla="*/ 201 w 411"/>
                    <a:gd name="T83" fmla="*/ 225 h 390"/>
                    <a:gd name="T84" fmla="*/ 269 w 411"/>
                    <a:gd name="T85" fmla="*/ 254 h 390"/>
                    <a:gd name="T86" fmla="*/ 334 w 411"/>
                    <a:gd name="T87" fmla="*/ 227 h 390"/>
                    <a:gd name="T88" fmla="*/ 383 w 411"/>
                    <a:gd name="T89" fmla="*/ 337 h 390"/>
                    <a:gd name="T90" fmla="*/ 360 w 411"/>
                    <a:gd name="T91" fmla="*/ 364 h 390"/>
                    <a:gd name="T92" fmla="*/ 322 w 411"/>
                    <a:gd name="T93" fmla="*/ 371 h 390"/>
                    <a:gd name="T94" fmla="*/ 219 w 411"/>
                    <a:gd name="T95" fmla="*/ 371 h 390"/>
                    <a:gd name="T96" fmla="*/ 180 w 411"/>
                    <a:gd name="T97" fmla="*/ 366 h 390"/>
                    <a:gd name="T98" fmla="*/ 155 w 411"/>
                    <a:gd name="T99" fmla="*/ 337 h 390"/>
                    <a:gd name="T100" fmla="*/ 201 w 411"/>
                    <a:gd name="T101" fmla="*/ 22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90">
                      <a:moveTo>
                        <a:pt x="147" y="0"/>
                      </a:moveTo>
                      <a:cubicBezTo>
                        <a:pt x="96" y="0"/>
                        <a:pt x="53" y="42"/>
                        <a:pt x="53" y="93"/>
                      </a:cubicBezTo>
                      <a:cubicBezTo>
                        <a:pt x="53" y="112"/>
                        <a:pt x="58" y="130"/>
                        <a:pt x="68" y="144"/>
                      </a:cubicBezTo>
                      <a:cubicBezTo>
                        <a:pt x="9" y="187"/>
                        <a:pt x="0" y="244"/>
                        <a:pt x="16" y="279"/>
                      </a:cubicBezTo>
                      <a:cubicBezTo>
                        <a:pt x="25" y="298"/>
                        <a:pt x="38" y="310"/>
                        <a:pt x="52" y="316"/>
                      </a:cubicBezTo>
                      <a:cubicBezTo>
                        <a:pt x="66" y="323"/>
                        <a:pt x="81" y="324"/>
                        <a:pt x="97" y="324"/>
                      </a:cubicBezTo>
                      <a:lnTo>
                        <a:pt x="132" y="324"/>
                      </a:lnTo>
                      <a:cubicBezTo>
                        <a:pt x="133" y="332"/>
                        <a:pt x="135" y="339"/>
                        <a:pt x="138" y="345"/>
                      </a:cubicBezTo>
                      <a:cubicBezTo>
                        <a:pt x="146" y="364"/>
                        <a:pt x="159" y="376"/>
                        <a:pt x="173" y="382"/>
                      </a:cubicBezTo>
                      <a:cubicBezTo>
                        <a:pt x="187" y="389"/>
                        <a:pt x="202" y="390"/>
                        <a:pt x="219" y="390"/>
                      </a:cubicBezTo>
                      <a:lnTo>
                        <a:pt x="322" y="390"/>
                      </a:lnTo>
                      <a:cubicBezTo>
                        <a:pt x="338" y="390"/>
                        <a:pt x="354" y="388"/>
                        <a:pt x="368" y="380"/>
                      </a:cubicBezTo>
                      <a:cubicBezTo>
                        <a:pt x="382" y="373"/>
                        <a:pt x="394" y="360"/>
                        <a:pt x="400" y="343"/>
                      </a:cubicBezTo>
                      <a:cubicBezTo>
                        <a:pt x="411" y="311"/>
                        <a:pt x="402" y="257"/>
                        <a:pt x="347" y="212"/>
                      </a:cubicBezTo>
                      <a:cubicBezTo>
                        <a:pt x="357" y="197"/>
                        <a:pt x="363" y="179"/>
                        <a:pt x="363" y="159"/>
                      </a:cubicBezTo>
                      <a:cubicBezTo>
                        <a:pt x="363" y="108"/>
                        <a:pt x="320" y="66"/>
                        <a:pt x="269" y="66"/>
                      </a:cubicBezTo>
                      <a:cubicBezTo>
                        <a:pt x="259" y="66"/>
                        <a:pt x="249" y="68"/>
                        <a:pt x="239" y="71"/>
                      </a:cubicBezTo>
                      <a:cubicBezTo>
                        <a:pt x="228" y="30"/>
                        <a:pt x="191" y="0"/>
                        <a:pt x="147" y="0"/>
                      </a:cubicBezTo>
                      <a:close/>
                      <a:moveTo>
                        <a:pt x="147" y="18"/>
                      </a:moveTo>
                      <a:cubicBezTo>
                        <a:pt x="184" y="18"/>
                        <a:pt x="214" y="44"/>
                        <a:pt x="221" y="79"/>
                      </a:cubicBezTo>
                      <a:cubicBezTo>
                        <a:pt x="193" y="95"/>
                        <a:pt x="174" y="125"/>
                        <a:pt x="174" y="159"/>
                      </a:cubicBezTo>
                      <a:cubicBezTo>
                        <a:pt x="174" y="161"/>
                        <a:pt x="175" y="162"/>
                        <a:pt x="175" y="164"/>
                      </a:cubicBezTo>
                      <a:lnTo>
                        <a:pt x="163" y="167"/>
                      </a:lnTo>
                      <a:cubicBezTo>
                        <a:pt x="134" y="174"/>
                        <a:pt x="102" y="157"/>
                        <a:pt x="85" y="137"/>
                      </a:cubicBezTo>
                      <a:cubicBezTo>
                        <a:pt x="76" y="126"/>
                        <a:pt x="72" y="109"/>
                        <a:pt x="72" y="93"/>
                      </a:cubicBezTo>
                      <a:cubicBezTo>
                        <a:pt x="72" y="52"/>
                        <a:pt x="106" y="18"/>
                        <a:pt x="147" y="18"/>
                      </a:cubicBezTo>
                      <a:close/>
                      <a:moveTo>
                        <a:pt x="269" y="84"/>
                      </a:moveTo>
                      <a:cubicBezTo>
                        <a:pt x="310" y="84"/>
                        <a:pt x="344" y="118"/>
                        <a:pt x="344" y="159"/>
                      </a:cubicBezTo>
                      <a:cubicBezTo>
                        <a:pt x="344" y="177"/>
                        <a:pt x="339" y="195"/>
                        <a:pt x="328" y="206"/>
                      </a:cubicBezTo>
                      <a:cubicBezTo>
                        <a:pt x="314" y="222"/>
                        <a:pt x="290" y="234"/>
                        <a:pt x="269" y="235"/>
                      </a:cubicBezTo>
                      <a:cubicBezTo>
                        <a:pt x="244" y="236"/>
                        <a:pt x="222" y="221"/>
                        <a:pt x="206" y="203"/>
                      </a:cubicBezTo>
                      <a:cubicBezTo>
                        <a:pt x="197" y="192"/>
                        <a:pt x="193" y="175"/>
                        <a:pt x="193" y="159"/>
                      </a:cubicBezTo>
                      <a:cubicBezTo>
                        <a:pt x="193" y="118"/>
                        <a:pt x="227" y="84"/>
                        <a:pt x="269" y="84"/>
                      </a:cubicBezTo>
                      <a:close/>
                      <a:moveTo>
                        <a:pt x="80" y="159"/>
                      </a:moveTo>
                      <a:cubicBezTo>
                        <a:pt x="109" y="186"/>
                        <a:pt x="143" y="192"/>
                        <a:pt x="178" y="183"/>
                      </a:cubicBezTo>
                      <a:cubicBezTo>
                        <a:pt x="180" y="193"/>
                        <a:pt x="184" y="202"/>
                        <a:pt x="189" y="210"/>
                      </a:cubicBezTo>
                      <a:cubicBezTo>
                        <a:pt x="150" y="239"/>
                        <a:pt x="133" y="275"/>
                        <a:pt x="131" y="306"/>
                      </a:cubicBezTo>
                      <a:lnTo>
                        <a:pt x="97" y="306"/>
                      </a:lnTo>
                      <a:cubicBezTo>
                        <a:pt x="82" y="306"/>
                        <a:pt x="70" y="305"/>
                        <a:pt x="59" y="300"/>
                      </a:cubicBezTo>
                      <a:cubicBezTo>
                        <a:pt x="49" y="295"/>
                        <a:pt x="41" y="287"/>
                        <a:pt x="34" y="272"/>
                      </a:cubicBezTo>
                      <a:cubicBezTo>
                        <a:pt x="22" y="245"/>
                        <a:pt x="27" y="198"/>
                        <a:pt x="80" y="159"/>
                      </a:cubicBezTo>
                      <a:close/>
                      <a:moveTo>
                        <a:pt x="201" y="225"/>
                      </a:moveTo>
                      <a:cubicBezTo>
                        <a:pt x="223" y="242"/>
                        <a:pt x="244" y="255"/>
                        <a:pt x="269" y="254"/>
                      </a:cubicBezTo>
                      <a:cubicBezTo>
                        <a:pt x="293" y="253"/>
                        <a:pt x="319" y="242"/>
                        <a:pt x="334" y="227"/>
                      </a:cubicBezTo>
                      <a:cubicBezTo>
                        <a:pt x="384" y="268"/>
                        <a:pt x="391" y="314"/>
                        <a:pt x="383" y="337"/>
                      </a:cubicBezTo>
                      <a:cubicBezTo>
                        <a:pt x="378" y="350"/>
                        <a:pt x="370" y="358"/>
                        <a:pt x="360" y="364"/>
                      </a:cubicBezTo>
                      <a:cubicBezTo>
                        <a:pt x="349" y="369"/>
                        <a:pt x="336" y="371"/>
                        <a:pt x="322" y="371"/>
                      </a:cubicBezTo>
                      <a:lnTo>
                        <a:pt x="219" y="371"/>
                      </a:lnTo>
                      <a:cubicBezTo>
                        <a:pt x="204" y="371"/>
                        <a:pt x="191" y="371"/>
                        <a:pt x="180" y="366"/>
                      </a:cubicBezTo>
                      <a:cubicBezTo>
                        <a:pt x="170" y="361"/>
                        <a:pt x="162" y="353"/>
                        <a:pt x="155" y="337"/>
                      </a:cubicBezTo>
                      <a:cubicBezTo>
                        <a:pt x="143" y="311"/>
                        <a:pt x="148" y="264"/>
                        <a:pt x="201" y="22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solidFill>
                      <a:srgbClr val="262626"/>
                    </a:solidFill>
                    <a:latin typeface="Calibri" pitchFamily="34" charset="0"/>
                    <a:cs typeface="Calibri" pitchFamily="34" charset="0"/>
                  </a:endParaRPr>
                </a:p>
              </p:txBody>
            </p:sp>
          </p:grpSp>
          <p:sp>
            <p:nvSpPr>
              <p:cNvPr id="80" name="Rectangle 25"/>
              <p:cNvSpPr/>
              <p:nvPr/>
            </p:nvSpPr>
            <p:spPr>
              <a:xfrm>
                <a:off x="1221087" y="2256235"/>
                <a:ext cx="941842" cy="276999"/>
              </a:xfrm>
              <a:prstGeom prst="rect">
                <a:avLst/>
              </a:prstGeom>
            </p:spPr>
            <p:txBody>
              <a:bodyPr wrap="square">
                <a:spAutoFit/>
              </a:bodyPr>
              <a:lstStyle/>
              <a:p>
                <a:pPr algn="ctr">
                  <a:buClr>
                    <a:srgbClr val="C00000"/>
                  </a:buClr>
                </a:pPr>
                <a:r>
                  <a:rPr lang="en-US" altLang="ko-KR" sz="1200" b="1">
                    <a:solidFill>
                      <a:schemeClr val="bg1"/>
                    </a:solidFill>
                    <a:latin typeface="Meiryo" panose="020B0604030504040204" pitchFamily="34" charset="-128"/>
                    <a:ea typeface="Meiryo" panose="020B0604030504040204" pitchFamily="34" charset="-128"/>
                  </a:rPr>
                  <a:t>1</a:t>
                </a:r>
                <a:r>
                  <a:rPr lang="ko-KR" altLang="en-US" sz="1200" b="1" err="1">
                    <a:solidFill>
                      <a:schemeClr val="bg1"/>
                    </a:solidFill>
                    <a:latin typeface="Meiryo" panose="020B0604030504040204" pitchFamily="34" charset="-128"/>
                  </a:rPr>
                  <a:t>世帯</a:t>
                </a:r>
                <a:endParaRPr lang="en-US" altLang="ko-KR" sz="1200" b="1">
                  <a:solidFill>
                    <a:schemeClr val="bg1"/>
                  </a:solidFill>
                  <a:latin typeface="Meiryo" panose="020B0604030504040204" pitchFamily="34" charset="-128"/>
                  <a:ea typeface="Meiryo" panose="020B0604030504040204" pitchFamily="34" charset="-128"/>
                </a:endParaRPr>
              </a:p>
            </p:txBody>
          </p:sp>
        </p:grpSp>
      </p:grpSp>
      <p:sp>
        <p:nvSpPr>
          <p:cNvPr id="6" name="제목 1"/>
          <p:cNvSpPr txBox="1">
            <a:spLocks/>
          </p:cNvSpPr>
          <p:nvPr/>
        </p:nvSpPr>
        <p:spPr>
          <a:xfrm>
            <a:off x="588397" y="653125"/>
            <a:ext cx="4545563" cy="1300184"/>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2400" b="1">
                <a:solidFill>
                  <a:srgbClr val="33609E"/>
                </a:solidFill>
                <a:latin typeface="Meiryo" panose="020B0604030504040204" pitchFamily="34" charset="-128"/>
                <a:ea typeface="Meiryo" panose="020B0604030504040204" pitchFamily="34" charset="-128"/>
              </a:rPr>
              <a:t>ZAPP</a:t>
            </a:r>
            <a:r>
              <a:rPr lang="ko-KR" altLang="en-US" sz="2400" b="1" err="1">
                <a:solidFill>
                  <a:srgbClr val="33609E"/>
                </a:solidFill>
                <a:latin typeface="Meiryo" panose="020B0604030504040204" pitchFamily="34" charset="-128"/>
                <a:ea typeface="Meiryo" panose="020B0604030504040204" pitchFamily="34" charset="-128"/>
              </a:rPr>
              <a:t>平均チャンネル切替数</a:t>
            </a:r>
            <a:endParaRPr lang="ko-KR" altLang="en-US" sz="2400" b="1">
              <a:solidFill>
                <a:srgbClr val="33609E"/>
              </a:solidFill>
              <a:latin typeface="Meiryo" panose="020B0604030504040204" pitchFamily="34" charset="-128"/>
              <a:ea typeface="Meiryo" panose="020B0604030504040204" pitchFamily="34" charset="-128"/>
            </a:endParaRPr>
          </a:p>
        </p:txBody>
      </p:sp>
      <p:sp>
        <p:nvSpPr>
          <p:cNvPr id="8" name="슬라이드 번호 개체 틀 7"/>
          <p:cNvSpPr>
            <a:spLocks noGrp="1"/>
          </p:cNvSpPr>
          <p:nvPr>
            <p:ph type="sldNum" sz="quarter" idx="12"/>
          </p:nvPr>
        </p:nvSpPr>
        <p:spPr/>
        <p:txBody>
          <a:bodyPr/>
          <a:lstStyle/>
          <a:p>
            <a:fld id="{8F951D4C-3B6C-460F-A026-0D4BE52ED59D}" type="slidenum">
              <a:rPr lang="ko-KR" altLang="en-US" smtClean="0"/>
              <a:t>6</a:t>
            </a:fld>
            <a:endParaRPr lang="ko-KR" altLang="en-US"/>
          </a:p>
        </p:txBody>
      </p:sp>
      <p:grpSp>
        <p:nvGrpSpPr>
          <p:cNvPr id="22" name="그룹 21"/>
          <p:cNvGrpSpPr/>
          <p:nvPr/>
        </p:nvGrpSpPr>
        <p:grpSpPr>
          <a:xfrm>
            <a:off x="488504" y="3822538"/>
            <a:ext cx="2054734" cy="2054734"/>
            <a:chOff x="537375" y="3752180"/>
            <a:chExt cx="2054734" cy="2054734"/>
          </a:xfrm>
        </p:grpSpPr>
        <p:sp>
          <p:nvSpPr>
            <p:cNvPr id="112" name="타원 111"/>
            <p:cNvSpPr/>
            <p:nvPr/>
          </p:nvSpPr>
          <p:spPr>
            <a:xfrm>
              <a:off x="537375" y="3752180"/>
              <a:ext cx="2054734" cy="205473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1" name="그룹 20"/>
            <p:cNvGrpSpPr/>
            <p:nvPr/>
          </p:nvGrpSpPr>
          <p:grpSpPr>
            <a:xfrm>
              <a:off x="613834" y="4318686"/>
              <a:ext cx="1939765" cy="1276674"/>
              <a:chOff x="768481" y="4185217"/>
              <a:chExt cx="1939765" cy="1276674"/>
            </a:xfrm>
          </p:grpSpPr>
          <p:sp>
            <p:nvSpPr>
              <p:cNvPr id="83" name="Rectangle 25"/>
              <p:cNvSpPr/>
              <p:nvPr/>
            </p:nvSpPr>
            <p:spPr>
              <a:xfrm>
                <a:off x="768481" y="4658594"/>
                <a:ext cx="1939765" cy="803297"/>
              </a:xfrm>
              <a:prstGeom prst="rect">
                <a:avLst/>
              </a:prstGeom>
            </p:spPr>
            <p:txBody>
              <a:bodyPr wrap="square">
                <a:spAutoFit/>
              </a:bodyPr>
              <a:lstStyle/>
              <a:p>
                <a:pPr algn="ctr">
                  <a:lnSpc>
                    <a:spcPct val="110000"/>
                  </a:lnSpc>
                  <a:buClr>
                    <a:srgbClr val="C00000"/>
                  </a:buClr>
                </a:pPr>
                <a:r>
                  <a:rPr lang="ko-KR" altLang="en-US" sz="1600" dirty="0" err="1">
                    <a:solidFill>
                      <a:schemeClr val="tx1">
                        <a:lumMod val="50000"/>
                        <a:lumOff val="50000"/>
                      </a:schemeClr>
                    </a:solidFill>
                    <a:latin typeface="Meiryo" panose="020B0604030504040204" pitchFamily="34" charset="-128"/>
                  </a:rPr>
                  <a:t>全国</a:t>
                </a:r>
                <a:r>
                  <a:rPr lang="en-US" altLang="ko-KR" sz="1600" dirty="0">
                    <a:solidFill>
                      <a:schemeClr val="tx1">
                        <a:lumMod val="50000"/>
                        <a:lumOff val="50000"/>
                      </a:schemeClr>
                    </a:solidFill>
                    <a:latin typeface="Meiryo" panose="020B0604030504040204" pitchFamily="34" charset="-128"/>
                    <a:ea typeface="Meiryo" panose="020B0604030504040204" pitchFamily="34" charset="-128"/>
                  </a:rPr>
                  <a:t>ZAPP</a:t>
                </a:r>
                <a:r>
                  <a:rPr lang="ko-KR" altLang="en-US" sz="1600" dirty="0" err="1">
                    <a:solidFill>
                      <a:schemeClr val="tx1">
                        <a:lumMod val="50000"/>
                        <a:lumOff val="50000"/>
                      </a:schemeClr>
                    </a:solidFill>
                    <a:latin typeface="Meiryo" panose="020B0604030504040204" pitchFamily="34" charset="-128"/>
                  </a:rPr>
                  <a:t>対象</a:t>
                </a:r>
                <a:r>
                  <a:rPr lang="en-US" altLang="ko-KR" sz="1600" dirty="0">
                    <a:solidFill>
                      <a:schemeClr val="tx1">
                        <a:lumMod val="50000"/>
                        <a:lumOff val="50000"/>
                      </a:schemeClr>
                    </a:solidFill>
                    <a:latin typeface="Meiryo" panose="020B0604030504040204" pitchFamily="34" charset="-128"/>
                    <a:ea typeface="Meiryo" panose="020B0604030504040204" pitchFamily="34" charset="-128"/>
                  </a:rPr>
                  <a:t>STB</a:t>
                </a:r>
              </a:p>
              <a:p>
                <a:pPr algn="ctr">
                  <a:lnSpc>
                    <a:spcPct val="110000"/>
                  </a:lnSpc>
                  <a:buClr>
                    <a:srgbClr val="C00000"/>
                  </a:buClr>
                </a:pPr>
                <a:r>
                  <a:rPr lang="ko-KR" altLang="en-US" sz="1600" b="1" dirty="0" err="1">
                    <a:solidFill>
                      <a:srgbClr val="0C2153"/>
                    </a:solidFill>
                    <a:latin typeface="Meiryo" panose="020B0604030504040204" pitchFamily="34" charset="-128"/>
                  </a:rPr>
                  <a:t>最大約</a:t>
                </a:r>
                <a:r>
                  <a:rPr lang="en-US" altLang="ko-KR" sz="1600" b="1" dirty="0">
                    <a:solidFill>
                      <a:srgbClr val="0C2153"/>
                    </a:solidFill>
                    <a:latin typeface="Meiryo" panose="020B0604030504040204" pitchFamily="34" charset="-128"/>
                  </a:rPr>
                  <a:t>393</a:t>
                </a:r>
                <a:r>
                  <a:rPr lang="ko-KR" altLang="en-US" sz="1600" b="1" dirty="0" err="1">
                    <a:solidFill>
                      <a:srgbClr val="0C2153"/>
                    </a:solidFill>
                    <a:latin typeface="Meiryo" panose="020B0604030504040204" pitchFamily="34" charset="-128"/>
                  </a:rPr>
                  <a:t>万台</a:t>
                </a:r>
                <a:endParaRPr lang="en-US" altLang="ko-KR" sz="1600" b="1" dirty="0">
                  <a:solidFill>
                    <a:srgbClr val="0C2153"/>
                  </a:solidFill>
                  <a:latin typeface="Meiryo" panose="020B0604030504040204" pitchFamily="34" charset="-128"/>
                </a:endParaRPr>
              </a:p>
              <a:p>
                <a:pPr algn="ctr">
                  <a:lnSpc>
                    <a:spcPct val="110000"/>
                  </a:lnSpc>
                  <a:buClr>
                    <a:srgbClr val="C00000"/>
                  </a:buClr>
                </a:pPr>
                <a:r>
                  <a:rPr lang="en-US" altLang="ko-KR" sz="1000" b="1" dirty="0">
                    <a:solidFill>
                      <a:schemeClr val="tx1">
                        <a:lumMod val="50000"/>
                        <a:lumOff val="50000"/>
                      </a:schemeClr>
                    </a:solidFill>
                    <a:latin typeface="Meiryo" panose="020B0604030504040204" pitchFamily="34" charset="-128"/>
                    <a:ea typeface="Meiryo" panose="020B0604030504040204" pitchFamily="34" charset="-128"/>
                  </a:rPr>
                  <a:t>*</a:t>
                </a:r>
                <a:r>
                  <a:rPr lang="ko-KR" altLang="en-US" sz="1000" b="1" dirty="0" err="1">
                    <a:solidFill>
                      <a:schemeClr val="tx1">
                        <a:lumMod val="50000"/>
                        <a:lumOff val="50000"/>
                      </a:schemeClr>
                    </a:solidFill>
                    <a:latin typeface="Meiryo" panose="020B0604030504040204" pitchFamily="34" charset="-128"/>
                    <a:ea typeface="Meiryo" panose="020B0604030504040204" pitchFamily="34" charset="-128"/>
                  </a:rPr>
                  <a:t>現在約</a:t>
                </a:r>
                <a:r>
                  <a:rPr lang="en-US" altLang="ko-KR" sz="1000" b="1" dirty="0">
                    <a:solidFill>
                      <a:schemeClr val="tx1">
                        <a:lumMod val="50000"/>
                        <a:lumOff val="50000"/>
                      </a:schemeClr>
                    </a:solidFill>
                    <a:latin typeface="Meiryo" panose="020B0604030504040204" pitchFamily="34" charset="-128"/>
                    <a:ea typeface="Meiryo" panose="020B0604030504040204" pitchFamily="34" charset="-128"/>
                  </a:rPr>
                  <a:t>68</a:t>
                </a:r>
                <a:r>
                  <a:rPr lang="ko-KR" altLang="en-US" sz="1000" b="1" dirty="0" err="1">
                    <a:solidFill>
                      <a:schemeClr val="tx1">
                        <a:lumMod val="50000"/>
                        <a:lumOff val="50000"/>
                      </a:schemeClr>
                    </a:solidFill>
                    <a:latin typeface="Meiryo" panose="020B0604030504040204" pitchFamily="34" charset="-128"/>
                    <a:ea typeface="Meiryo" panose="020B0604030504040204" pitchFamily="34" charset="-128"/>
                  </a:rPr>
                  <a:t>万台</a:t>
                </a:r>
                <a:endParaRPr lang="en-US" altLang="ko-KR" sz="1000" b="1" dirty="0">
                  <a:solidFill>
                    <a:schemeClr val="tx1">
                      <a:lumMod val="50000"/>
                      <a:lumOff val="50000"/>
                    </a:schemeClr>
                  </a:solidFill>
                  <a:latin typeface="Meiryo" panose="020B0604030504040204" pitchFamily="34" charset="-128"/>
                  <a:ea typeface="Meiryo" panose="020B0604030504040204" pitchFamily="34" charset="-128"/>
                </a:endParaRPr>
              </a:p>
            </p:txBody>
          </p:sp>
          <p:grpSp>
            <p:nvGrpSpPr>
              <p:cNvPr id="4" name="그룹 3"/>
              <p:cNvGrpSpPr/>
              <p:nvPr/>
            </p:nvGrpSpPr>
            <p:grpSpPr>
              <a:xfrm>
                <a:off x="1438937" y="4185217"/>
                <a:ext cx="556662" cy="447278"/>
                <a:chOff x="751001" y="2571960"/>
                <a:chExt cx="542972" cy="436280"/>
              </a:xfrm>
            </p:grpSpPr>
            <p:grpSp>
              <p:nvGrpSpPr>
                <p:cNvPr id="3" name="그룹 2"/>
                <p:cNvGrpSpPr/>
                <p:nvPr/>
              </p:nvGrpSpPr>
              <p:grpSpPr>
                <a:xfrm>
                  <a:off x="751001" y="2571960"/>
                  <a:ext cx="542972" cy="136960"/>
                  <a:chOff x="751001" y="2571960"/>
                  <a:chExt cx="542972" cy="136960"/>
                </a:xfrm>
              </p:grpSpPr>
              <p:sp>
                <p:nvSpPr>
                  <p:cNvPr id="51" name="모서리가 둥근 직사각형 50"/>
                  <p:cNvSpPr/>
                  <p:nvPr/>
                </p:nvSpPr>
                <p:spPr>
                  <a:xfrm>
                    <a:off x="751001" y="2571960"/>
                    <a:ext cx="542972" cy="13696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 name="그룹 1"/>
                  <p:cNvGrpSpPr/>
                  <p:nvPr/>
                </p:nvGrpSpPr>
                <p:grpSpPr>
                  <a:xfrm>
                    <a:off x="815380" y="2617208"/>
                    <a:ext cx="405904" cy="46463"/>
                    <a:chOff x="792147" y="2852936"/>
                    <a:chExt cx="674566" cy="77217"/>
                  </a:xfrm>
                </p:grpSpPr>
                <p:sp>
                  <p:nvSpPr>
                    <p:cNvPr id="52" name="타원 51"/>
                    <p:cNvSpPr/>
                    <p:nvPr/>
                  </p:nvSpPr>
                  <p:spPr>
                    <a:xfrm>
                      <a:off x="792147" y="2852936"/>
                      <a:ext cx="77217" cy="77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타원 52"/>
                    <p:cNvSpPr/>
                    <p:nvPr/>
                  </p:nvSpPr>
                  <p:spPr>
                    <a:xfrm>
                      <a:off x="927352" y="2852936"/>
                      <a:ext cx="77217" cy="77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타원 53"/>
                    <p:cNvSpPr/>
                    <p:nvPr/>
                  </p:nvSpPr>
                  <p:spPr>
                    <a:xfrm>
                      <a:off x="1062556" y="2852936"/>
                      <a:ext cx="77217" cy="77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타원 59"/>
                    <p:cNvSpPr/>
                    <p:nvPr/>
                  </p:nvSpPr>
                  <p:spPr>
                    <a:xfrm>
                      <a:off x="1389497" y="2852936"/>
                      <a:ext cx="77216" cy="77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67" name="그룹 66"/>
                <p:cNvGrpSpPr/>
                <p:nvPr/>
              </p:nvGrpSpPr>
              <p:grpSpPr>
                <a:xfrm>
                  <a:off x="751001" y="2721620"/>
                  <a:ext cx="542972" cy="136960"/>
                  <a:chOff x="751001" y="2571960"/>
                  <a:chExt cx="542972" cy="136960"/>
                </a:xfrm>
              </p:grpSpPr>
              <p:sp>
                <p:nvSpPr>
                  <p:cNvPr id="68" name="모서리가 둥근 직사각형 67"/>
                  <p:cNvSpPr/>
                  <p:nvPr/>
                </p:nvSpPr>
                <p:spPr>
                  <a:xfrm>
                    <a:off x="751001" y="2571960"/>
                    <a:ext cx="542972" cy="13696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9" name="그룹 68"/>
                  <p:cNvGrpSpPr/>
                  <p:nvPr/>
                </p:nvGrpSpPr>
                <p:grpSpPr>
                  <a:xfrm>
                    <a:off x="815380" y="2617208"/>
                    <a:ext cx="405904" cy="46463"/>
                    <a:chOff x="792147" y="2852936"/>
                    <a:chExt cx="674566" cy="77217"/>
                  </a:xfrm>
                </p:grpSpPr>
                <p:sp>
                  <p:nvSpPr>
                    <p:cNvPr id="70" name="타원 69"/>
                    <p:cNvSpPr/>
                    <p:nvPr/>
                  </p:nvSpPr>
                  <p:spPr>
                    <a:xfrm>
                      <a:off x="792147" y="2852936"/>
                      <a:ext cx="77217" cy="77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타원 78"/>
                    <p:cNvSpPr/>
                    <p:nvPr/>
                  </p:nvSpPr>
                  <p:spPr>
                    <a:xfrm>
                      <a:off x="927352" y="2852936"/>
                      <a:ext cx="77217" cy="77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타원 80"/>
                    <p:cNvSpPr/>
                    <p:nvPr/>
                  </p:nvSpPr>
                  <p:spPr>
                    <a:xfrm>
                      <a:off x="1062556" y="2852936"/>
                      <a:ext cx="77217" cy="77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타원 81"/>
                    <p:cNvSpPr/>
                    <p:nvPr/>
                  </p:nvSpPr>
                  <p:spPr>
                    <a:xfrm>
                      <a:off x="1389497" y="2852936"/>
                      <a:ext cx="77216" cy="77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84" name="그룹 83"/>
                <p:cNvGrpSpPr/>
                <p:nvPr/>
              </p:nvGrpSpPr>
              <p:grpSpPr>
                <a:xfrm>
                  <a:off x="751001" y="2871280"/>
                  <a:ext cx="542972" cy="136960"/>
                  <a:chOff x="751001" y="2571960"/>
                  <a:chExt cx="542972" cy="136960"/>
                </a:xfrm>
              </p:grpSpPr>
              <p:sp>
                <p:nvSpPr>
                  <p:cNvPr id="85" name="모서리가 둥근 직사각형 84"/>
                  <p:cNvSpPr/>
                  <p:nvPr/>
                </p:nvSpPr>
                <p:spPr>
                  <a:xfrm>
                    <a:off x="751001" y="2571960"/>
                    <a:ext cx="542972" cy="13696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6" name="그룹 85"/>
                  <p:cNvGrpSpPr/>
                  <p:nvPr/>
                </p:nvGrpSpPr>
                <p:grpSpPr>
                  <a:xfrm>
                    <a:off x="815380" y="2617208"/>
                    <a:ext cx="405904" cy="46463"/>
                    <a:chOff x="792147" y="2852936"/>
                    <a:chExt cx="674566" cy="77217"/>
                  </a:xfrm>
                </p:grpSpPr>
                <p:sp>
                  <p:nvSpPr>
                    <p:cNvPr id="87" name="타원 86"/>
                    <p:cNvSpPr/>
                    <p:nvPr/>
                  </p:nvSpPr>
                  <p:spPr>
                    <a:xfrm>
                      <a:off x="792147" y="2852936"/>
                      <a:ext cx="77217" cy="77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타원 87"/>
                    <p:cNvSpPr/>
                    <p:nvPr/>
                  </p:nvSpPr>
                  <p:spPr>
                    <a:xfrm>
                      <a:off x="927352" y="2852936"/>
                      <a:ext cx="77217" cy="77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타원 88"/>
                    <p:cNvSpPr/>
                    <p:nvPr/>
                  </p:nvSpPr>
                  <p:spPr>
                    <a:xfrm>
                      <a:off x="1062556" y="2852936"/>
                      <a:ext cx="77217" cy="77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타원 89"/>
                    <p:cNvSpPr/>
                    <p:nvPr/>
                  </p:nvSpPr>
                  <p:spPr>
                    <a:xfrm>
                      <a:off x="1389497" y="2852936"/>
                      <a:ext cx="77216" cy="77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grpSp>
      </p:grpSp>
      <p:grpSp>
        <p:nvGrpSpPr>
          <p:cNvPr id="30" name="그룹 29"/>
          <p:cNvGrpSpPr/>
          <p:nvPr/>
        </p:nvGrpSpPr>
        <p:grpSpPr>
          <a:xfrm>
            <a:off x="2988408" y="3190366"/>
            <a:ext cx="2430143" cy="1091405"/>
            <a:chOff x="3306998" y="3053939"/>
            <a:chExt cx="2430143" cy="1091405"/>
          </a:xfrm>
        </p:grpSpPr>
        <p:grpSp>
          <p:nvGrpSpPr>
            <p:cNvPr id="71" name="그룹 70"/>
            <p:cNvGrpSpPr/>
            <p:nvPr/>
          </p:nvGrpSpPr>
          <p:grpSpPr>
            <a:xfrm rot="1342725">
              <a:off x="3531376" y="3053939"/>
              <a:ext cx="289995" cy="513241"/>
              <a:chOff x="2285810" y="4074840"/>
              <a:chExt cx="287113" cy="508139"/>
            </a:xfrm>
          </p:grpSpPr>
          <p:pic>
            <p:nvPicPr>
              <p:cNvPr id="72" name="Picture 2" descr="C:\Users\우은주\Desktop\ppt이미지\리모컨.png"/>
              <p:cNvPicPr>
                <a:picLocks noChangeAspect="1" noChangeArrowheads="1"/>
              </p:cNvPicPr>
              <p:nvPr/>
            </p:nvPicPr>
            <p:blipFill>
              <a:blip r:embed="rId33">
                <a:extLst>
                  <a:ext uri="{28A0092B-C50C-407E-A947-70E740481C1C}">
                    <a14:useLocalDpi xmlns:a14="http://schemas.microsoft.com/office/drawing/2010/main"/>
                  </a:ext>
                </a:extLst>
              </a:blip>
              <a:srcRect/>
              <a:stretch>
                <a:fillRect/>
              </a:stretch>
            </p:blipFill>
            <p:spPr bwMode="auto">
              <a:xfrm>
                <a:off x="2293009" y="4195251"/>
                <a:ext cx="279914" cy="387728"/>
              </a:xfrm>
              <a:prstGeom prst="rect">
                <a:avLst/>
              </a:prstGeom>
              <a:solidFill>
                <a:srgbClr val="FFFFFF"/>
              </a:solidFill>
            </p:spPr>
          </p:pic>
          <p:pic>
            <p:nvPicPr>
              <p:cNvPr id="73" name="Picture 3" descr="C:\Users\우은주\Desktop\ppt이미지\파장.png"/>
              <p:cNvPicPr>
                <a:picLocks noChangeAspect="1" noChangeArrowheads="1"/>
              </p:cNvPicPr>
              <p:nvPr/>
            </p:nvPicPr>
            <p:blipFill>
              <a:blip r:embed="rId34">
                <a:duotone>
                  <a:schemeClr val="accent4">
                    <a:shade val="45000"/>
                    <a:satMod val="135000"/>
                  </a:schemeClr>
                  <a:prstClr val="white"/>
                </a:duotone>
                <a:extLst>
                  <a:ext uri="{BEBA8EAE-BF5A-486C-A8C5-ECC9F3942E4B}">
                    <a14:imgProps xmlns:a14="http://schemas.microsoft.com/office/drawing/2010/main">
                      <a14:imgLayer r:embed="rId35">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2285810" y="4074840"/>
                <a:ext cx="161825" cy="97998"/>
              </a:xfrm>
              <a:prstGeom prst="rect">
                <a:avLst/>
              </a:prstGeom>
              <a:noFill/>
              <a:extLst>
                <a:ext uri="{909E8E84-426E-40DD-AFC4-6F175D3DCCD1}">
                  <a14:hiddenFill xmlns:a14="http://schemas.microsoft.com/office/drawing/2010/main">
                    <a:solidFill>
                      <a:srgbClr val="FFFFFF"/>
                    </a:solidFill>
                  </a14:hiddenFill>
                </a:ext>
              </a:extLst>
            </p:spPr>
          </p:pic>
        </p:grpSp>
        <p:sp>
          <p:nvSpPr>
            <p:cNvPr id="74" name="Rectangle 17"/>
            <p:cNvSpPr/>
            <p:nvPr/>
          </p:nvSpPr>
          <p:spPr>
            <a:xfrm>
              <a:off x="3306998" y="3545180"/>
              <a:ext cx="2430143" cy="600164"/>
            </a:xfrm>
            <a:prstGeom prst="rect">
              <a:avLst/>
            </a:prstGeom>
          </p:spPr>
          <p:txBody>
            <a:bodyPr wrap="square">
              <a:spAutoFit/>
            </a:bodyPr>
            <a:lstStyle/>
            <a:p>
              <a:r>
                <a:rPr lang="en-US" altLang="ja-JP" sz="2400" b="1" spc="-150">
                  <a:solidFill>
                    <a:srgbClr val="0C2153"/>
                  </a:solidFill>
                  <a:latin typeface="Meiryo" panose="020B0604030504040204" pitchFamily="34" charset="-128"/>
                  <a:ea typeface="Meiryo" panose="020B0604030504040204" pitchFamily="34" charset="-128"/>
                </a:rPr>
                <a:t>15</a:t>
              </a:r>
              <a:r>
                <a:rPr lang="en-US" altLang="ko-KR" sz="2400" b="1" spc="-150">
                  <a:solidFill>
                    <a:srgbClr val="0C2153"/>
                  </a:solidFill>
                  <a:latin typeface="Meiryo" panose="020B0604030504040204" pitchFamily="34" charset="-128"/>
                  <a:ea typeface="Meiryo" panose="020B0604030504040204" pitchFamily="34" charset="-128"/>
                </a:rPr>
                <a:t>,</a:t>
              </a:r>
              <a:r>
                <a:rPr lang="en-US" altLang="ja-JP" sz="2400" b="1" spc="-150">
                  <a:solidFill>
                    <a:srgbClr val="0C2153"/>
                  </a:solidFill>
                  <a:latin typeface="Meiryo" panose="020B0604030504040204" pitchFamily="34" charset="-128"/>
                  <a:ea typeface="Meiryo" panose="020B0604030504040204" pitchFamily="34" charset="-128"/>
                </a:rPr>
                <a:t>00</a:t>
              </a:r>
              <a:r>
                <a:rPr lang="en-US" altLang="ko-KR" sz="2400" b="1" spc="-150">
                  <a:solidFill>
                    <a:srgbClr val="0C2153"/>
                  </a:solidFill>
                  <a:latin typeface="Meiryo" panose="020B0604030504040204" pitchFamily="34" charset="-128"/>
                  <a:ea typeface="Meiryo" panose="020B0604030504040204" pitchFamily="34" charset="-128"/>
                </a:rPr>
                <a:t>0,000</a:t>
              </a:r>
              <a:r>
                <a:rPr lang="ko-KR" altLang="en-US" sz="1200" b="1" err="1">
                  <a:solidFill>
                    <a:srgbClr val="0C2153"/>
                  </a:solidFill>
                  <a:latin typeface="Meiryo" panose="020B0604030504040204" pitchFamily="34" charset="-128"/>
                </a:rPr>
                <a:t>回</a:t>
              </a:r>
              <a:endParaRPr lang="en-US" altLang="ko-KR" sz="1200" b="1">
                <a:solidFill>
                  <a:srgbClr val="0C2153"/>
                </a:solidFill>
                <a:latin typeface="Meiryo" panose="020B0604030504040204" pitchFamily="34" charset="-128"/>
              </a:endParaRPr>
            </a:p>
            <a:p>
              <a:r>
                <a:rPr lang="en-US" altLang="ko-KR" sz="900" b="1">
                  <a:solidFill>
                    <a:schemeClr val="tx1">
                      <a:lumMod val="50000"/>
                      <a:lumOff val="50000"/>
                    </a:schemeClr>
                  </a:solidFill>
                  <a:latin typeface="Meiryo" panose="020B0604030504040204" pitchFamily="34" charset="-128"/>
                  <a:ea typeface="Meiryo" panose="020B0604030504040204" pitchFamily="34" charset="-128"/>
                </a:rPr>
                <a:t>*2021</a:t>
              </a:r>
              <a:r>
                <a:rPr lang="ko-KR" altLang="en-US" sz="900" b="1" err="1">
                  <a:solidFill>
                    <a:schemeClr val="tx1">
                      <a:lumMod val="50000"/>
                      <a:lumOff val="50000"/>
                    </a:schemeClr>
                  </a:solidFill>
                  <a:latin typeface="Meiryo" panose="020B0604030504040204" pitchFamily="34" charset="-128"/>
                  <a:ea typeface="Meiryo" panose="020B0604030504040204" pitchFamily="34" charset="-128"/>
                </a:rPr>
                <a:t>年</a:t>
              </a:r>
              <a:r>
                <a:rPr lang="en-US" altLang="ko-KR" sz="900" b="1">
                  <a:solidFill>
                    <a:schemeClr val="tx1">
                      <a:lumMod val="50000"/>
                      <a:lumOff val="50000"/>
                    </a:schemeClr>
                  </a:solidFill>
                  <a:latin typeface="Meiryo" panose="020B0604030504040204" pitchFamily="34" charset="-128"/>
                  <a:ea typeface="Meiryo" panose="020B0604030504040204" pitchFamily="34" charset="-128"/>
                </a:rPr>
                <a:t>100</a:t>
              </a:r>
              <a:r>
                <a:rPr lang="ko-KR" altLang="en-US" sz="900" b="1" err="1">
                  <a:solidFill>
                    <a:schemeClr val="tx1">
                      <a:lumMod val="50000"/>
                      <a:lumOff val="50000"/>
                    </a:schemeClr>
                  </a:solidFill>
                  <a:latin typeface="Meiryo" panose="020B0604030504040204" pitchFamily="34" charset="-128"/>
                  <a:ea typeface="Meiryo" panose="020B0604030504040204" pitchFamily="34" charset="-128"/>
                </a:rPr>
                <a:t>万台を想定した場合</a:t>
              </a:r>
              <a:endParaRPr lang="en-US" altLang="ko-KR" sz="900"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103" name="Rectangle 25"/>
            <p:cNvSpPr/>
            <p:nvPr/>
          </p:nvSpPr>
          <p:spPr>
            <a:xfrm>
              <a:off x="3673075" y="3294345"/>
              <a:ext cx="1800200" cy="314510"/>
            </a:xfrm>
            <a:prstGeom prst="rect">
              <a:avLst/>
            </a:prstGeom>
          </p:spPr>
          <p:txBody>
            <a:bodyPr wrap="square">
              <a:spAutoFit/>
            </a:bodyPr>
            <a:lstStyle/>
            <a:p>
              <a:pPr>
                <a:lnSpc>
                  <a:spcPct val="150000"/>
                </a:lnSpc>
                <a:buClr>
                  <a:srgbClr val="C00000"/>
                </a:buClr>
              </a:pPr>
              <a:r>
                <a:rPr lang="en-US" altLang="ja-JP" sz="1050" b="1">
                  <a:solidFill>
                    <a:srgbClr val="2FC0AC"/>
                  </a:solidFill>
                  <a:latin typeface="Meiryo" panose="020B0604030504040204" pitchFamily="34" charset="-128"/>
                  <a:ea typeface="Meiryo" panose="020B0604030504040204" pitchFamily="34" charset="-128"/>
                </a:rPr>
                <a:t>1</a:t>
              </a:r>
              <a:r>
                <a:rPr lang="ja-JP" altLang="en-US" sz="1050" b="1">
                  <a:solidFill>
                    <a:srgbClr val="2FC0AC"/>
                  </a:solidFill>
                  <a:latin typeface="Meiryo" panose="020B0604030504040204" pitchFamily="34" charset="-128"/>
                  <a:ea typeface="Meiryo" panose="020B0604030504040204" pitchFamily="34" charset="-128"/>
                </a:rPr>
                <a:t>日</a:t>
              </a:r>
              <a:r>
                <a:rPr lang="ja-JP" altLang="en-US" sz="1050">
                  <a:solidFill>
                    <a:schemeClr val="tx1">
                      <a:lumMod val="50000"/>
                      <a:lumOff val="50000"/>
                    </a:schemeClr>
                  </a:solidFill>
                  <a:latin typeface="Meiryo" panose="020B0604030504040204" pitchFamily="34" charset="-128"/>
                  <a:ea typeface="Meiryo" panose="020B0604030504040204" pitchFamily="34" charset="-128"/>
                </a:rPr>
                <a:t>平均チャンネル切替</a:t>
              </a:r>
              <a:endParaRPr lang="en-US" sz="1050">
                <a:solidFill>
                  <a:schemeClr val="tx1">
                    <a:lumMod val="50000"/>
                    <a:lumOff val="50000"/>
                  </a:schemeClr>
                </a:solidFill>
                <a:latin typeface="Meiryo" panose="020B0604030504040204" pitchFamily="34" charset="-128"/>
                <a:ea typeface="Meiryo" panose="020B0604030504040204" pitchFamily="34" charset="-128"/>
              </a:endParaRPr>
            </a:p>
          </p:txBody>
        </p:sp>
      </p:grpSp>
      <p:sp>
        <p:nvSpPr>
          <p:cNvPr id="11" name="갈매기형 수장 10"/>
          <p:cNvSpPr/>
          <p:nvPr/>
        </p:nvSpPr>
        <p:spPr>
          <a:xfrm>
            <a:off x="2309417" y="3077904"/>
            <a:ext cx="662108" cy="1300184"/>
          </a:xfrm>
          <a:prstGeom prst="chevron">
            <a:avLst>
              <a:gd name="adj" fmla="val 94112"/>
            </a:avLst>
          </a:prstGeom>
          <a:solidFill>
            <a:srgbClr val="713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10" name="그룹 9"/>
          <p:cNvGrpSpPr/>
          <p:nvPr/>
        </p:nvGrpSpPr>
        <p:grpSpPr>
          <a:xfrm>
            <a:off x="5343824" y="1849489"/>
            <a:ext cx="4110239" cy="3808666"/>
            <a:chOff x="5448899" y="1849489"/>
            <a:chExt cx="4110239" cy="3808666"/>
          </a:xfrm>
        </p:grpSpPr>
        <p:sp>
          <p:nvSpPr>
            <p:cNvPr id="27" name="모서리가 둥근 직사각형 26"/>
            <p:cNvSpPr/>
            <p:nvPr/>
          </p:nvSpPr>
          <p:spPr>
            <a:xfrm>
              <a:off x="5501223" y="1849489"/>
              <a:ext cx="4035075" cy="3808666"/>
            </a:xfrm>
            <a:prstGeom prst="roundRect">
              <a:avLst>
                <a:gd name="adj" fmla="val 698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6" name="그룹 25"/>
            <p:cNvGrpSpPr/>
            <p:nvPr/>
          </p:nvGrpSpPr>
          <p:grpSpPr>
            <a:xfrm>
              <a:off x="6114604" y="2279356"/>
              <a:ext cx="2936358" cy="1518255"/>
              <a:chOff x="6065898" y="2233925"/>
              <a:chExt cx="2936358" cy="1518255"/>
            </a:xfrm>
          </p:grpSpPr>
          <p:grpSp>
            <p:nvGrpSpPr>
              <p:cNvPr id="107" name="그룹 106"/>
              <p:cNvGrpSpPr/>
              <p:nvPr/>
            </p:nvGrpSpPr>
            <p:grpSpPr>
              <a:xfrm rot="1342725">
                <a:off x="6430360" y="2233925"/>
                <a:ext cx="364934" cy="645869"/>
                <a:chOff x="2285810" y="4074840"/>
                <a:chExt cx="287113" cy="508139"/>
              </a:xfrm>
            </p:grpSpPr>
            <p:pic>
              <p:nvPicPr>
                <p:cNvPr id="108" name="Picture 2" descr="C:\Users\우은주\Desktop\ppt이미지\리모컨.png"/>
                <p:cNvPicPr>
                  <a:picLocks noChangeAspect="1" noChangeArrowheads="1"/>
                </p:cNvPicPr>
                <p:nvPr/>
              </p:nvPicPr>
              <p:blipFill>
                <a:blip r:embed="rId33">
                  <a:extLst>
                    <a:ext uri="{28A0092B-C50C-407E-A947-70E740481C1C}">
                      <a14:useLocalDpi xmlns:a14="http://schemas.microsoft.com/office/drawing/2010/main"/>
                    </a:ext>
                  </a:extLst>
                </a:blip>
                <a:srcRect/>
                <a:stretch>
                  <a:fillRect/>
                </a:stretch>
              </p:blipFill>
              <p:spPr bwMode="auto">
                <a:xfrm>
                  <a:off x="2293009" y="4195251"/>
                  <a:ext cx="279914" cy="387728"/>
                </a:xfrm>
                <a:prstGeom prst="rect">
                  <a:avLst/>
                </a:prstGeom>
                <a:noFill/>
                <a:ln>
                  <a:noFill/>
                </a:ln>
              </p:spPr>
            </p:pic>
            <p:pic>
              <p:nvPicPr>
                <p:cNvPr id="109" name="Picture 3" descr="C:\Users\우은주\Desktop\ppt이미지\파장.png"/>
                <p:cNvPicPr>
                  <a:picLocks noChangeAspect="1" noChangeArrowheads="1"/>
                </p:cNvPicPr>
                <p:nvPr/>
              </p:nvPicPr>
              <p:blipFill>
                <a:blip r:embed="rId34">
                  <a:duotone>
                    <a:schemeClr val="accent4">
                      <a:shade val="45000"/>
                      <a:satMod val="135000"/>
                    </a:schemeClr>
                    <a:prstClr val="white"/>
                  </a:duotone>
                  <a:extLst>
                    <a:ext uri="{BEBA8EAE-BF5A-486C-A8C5-ECC9F3942E4B}">
                      <a14:imgProps xmlns:a14="http://schemas.microsoft.com/office/drawing/2010/main">
                        <a14:imgLayer r:embed="rId35">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2285810" y="4074840"/>
                  <a:ext cx="161825" cy="9799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모서리가 둥근 직사각형 8"/>
              <p:cNvSpPr/>
              <p:nvPr/>
            </p:nvSpPr>
            <p:spPr>
              <a:xfrm>
                <a:off x="6065898" y="2996952"/>
                <a:ext cx="2761708" cy="755228"/>
              </a:xfrm>
              <a:prstGeom prst="roundRect">
                <a:avLst/>
              </a:prstGeom>
              <a:solidFill>
                <a:srgbClr val="0C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Rectangle 17"/>
              <p:cNvSpPr/>
              <p:nvPr/>
            </p:nvSpPr>
            <p:spPr>
              <a:xfrm>
                <a:off x="6274465" y="3145836"/>
                <a:ext cx="2399855" cy="492443"/>
              </a:xfrm>
              <a:prstGeom prst="rect">
                <a:avLst/>
              </a:prstGeom>
            </p:spPr>
            <p:txBody>
              <a:bodyPr wrap="square">
                <a:spAutoFit/>
              </a:bodyPr>
              <a:lstStyle/>
              <a:p>
                <a:r>
                  <a:rPr lang="en-US" altLang="ja-JP" sz="2600" b="1" spc="-150">
                    <a:solidFill>
                      <a:schemeClr val="bg1"/>
                    </a:solidFill>
                    <a:latin typeface="Meiryo" panose="020B0604030504040204" pitchFamily="34" charset="-128"/>
                    <a:ea typeface="Meiryo" panose="020B0604030504040204" pitchFamily="34" charset="-128"/>
                  </a:rPr>
                  <a:t>450,000,000</a:t>
                </a:r>
                <a:r>
                  <a:rPr lang="ko-KR" altLang="en-US" sz="1400" b="1" err="1">
                    <a:solidFill>
                      <a:schemeClr val="bg1"/>
                    </a:solidFill>
                    <a:latin typeface="Meiryo" panose="020B0604030504040204" pitchFamily="34" charset="-128"/>
                  </a:rPr>
                  <a:t>回</a:t>
                </a:r>
                <a:endParaRPr lang="en-US" sz="1400">
                  <a:solidFill>
                    <a:schemeClr val="bg1"/>
                  </a:solidFill>
                  <a:latin typeface="+mn-ea"/>
                </a:endParaRPr>
              </a:p>
            </p:txBody>
          </p:sp>
          <p:sp>
            <p:nvSpPr>
              <p:cNvPr id="104" name="Rectangle 25"/>
              <p:cNvSpPr/>
              <p:nvPr/>
            </p:nvSpPr>
            <p:spPr>
              <a:xfrm>
                <a:off x="6639106" y="2494588"/>
                <a:ext cx="2363150" cy="388568"/>
              </a:xfrm>
              <a:prstGeom prst="rect">
                <a:avLst/>
              </a:prstGeom>
            </p:spPr>
            <p:txBody>
              <a:bodyPr wrap="square">
                <a:spAutoFit/>
              </a:bodyPr>
              <a:lstStyle/>
              <a:p>
                <a:pPr>
                  <a:lnSpc>
                    <a:spcPct val="150000"/>
                  </a:lnSpc>
                  <a:buClr>
                    <a:srgbClr val="C00000"/>
                  </a:buClr>
                </a:pPr>
                <a:r>
                  <a:rPr lang="ko-KR" altLang="en-US" sz="1400" b="1">
                    <a:solidFill>
                      <a:srgbClr val="2FC0AC"/>
                    </a:solidFill>
                    <a:latin typeface="Meiryo" panose="020B0604030504040204" pitchFamily="34" charset="-128"/>
                    <a:ea typeface="Meiryo" panose="020B0604030504040204" pitchFamily="34" charset="-128"/>
                  </a:rPr>
                  <a:t>１ヶ月</a:t>
                </a:r>
                <a:r>
                  <a:rPr lang="ko-KR" altLang="en-US" sz="1400">
                    <a:solidFill>
                      <a:schemeClr val="tx1">
                        <a:lumMod val="50000"/>
                        <a:lumOff val="50000"/>
                      </a:schemeClr>
                    </a:solidFill>
                    <a:latin typeface="Meiryo" panose="020B0604030504040204" pitchFamily="34" charset="-128"/>
                    <a:ea typeface="Meiryo" panose="020B0604030504040204" pitchFamily="34" charset="-128"/>
                  </a:rPr>
                  <a:t>平均チャンネル切替</a:t>
                </a:r>
                <a:endParaRPr lang="en-US" altLang="ko-KR" sz="1400">
                  <a:solidFill>
                    <a:schemeClr val="tx1">
                      <a:lumMod val="50000"/>
                      <a:lumOff val="50000"/>
                    </a:schemeClr>
                  </a:solidFill>
                  <a:latin typeface="Meiryo" panose="020B0604030504040204" pitchFamily="34" charset="-128"/>
                  <a:ea typeface="Meiryo" panose="020B0604030504040204" pitchFamily="34" charset="-128"/>
                </a:endParaRPr>
              </a:p>
            </p:txBody>
          </p:sp>
        </p:grpSp>
        <p:sp>
          <p:nvSpPr>
            <p:cNvPr id="106" name="Rectangle 25"/>
            <p:cNvSpPr/>
            <p:nvPr/>
          </p:nvSpPr>
          <p:spPr>
            <a:xfrm>
              <a:off x="5448899" y="4217450"/>
              <a:ext cx="4110239" cy="1292662"/>
            </a:xfrm>
            <a:prstGeom prst="rect">
              <a:avLst/>
            </a:prstGeom>
          </p:spPr>
          <p:txBody>
            <a:bodyPr wrap="square">
              <a:spAutoFit/>
            </a:bodyPr>
            <a:lstStyle/>
            <a:p>
              <a:pPr algn="ctr">
                <a:buClr>
                  <a:srgbClr val="C00000"/>
                </a:buClr>
              </a:pPr>
              <a:r>
                <a:rPr lang="en-US" altLang="ko-KR" sz="1600" b="1" spc="-90">
                  <a:solidFill>
                    <a:srgbClr val="0C2153"/>
                  </a:solidFill>
                  <a:latin typeface="Meiryo" panose="020B0604030504040204" pitchFamily="34" charset="-128"/>
                  <a:ea typeface="Meiryo" panose="020B0604030504040204" pitchFamily="34" charset="-128"/>
                </a:rPr>
                <a:t>ZAPP</a:t>
              </a:r>
              <a:r>
                <a:rPr lang="ko-KR" altLang="en-US" sz="1600" b="1" spc="-90" err="1">
                  <a:solidFill>
                    <a:srgbClr val="0C2153"/>
                  </a:solidFill>
                  <a:latin typeface="Meiryo" panose="020B0604030504040204" pitchFamily="34" charset="-128"/>
                  <a:ea typeface="Meiryo" panose="020B0604030504040204" pitchFamily="34" charset="-128"/>
                </a:rPr>
                <a:t>対象</a:t>
              </a:r>
              <a:r>
                <a:rPr lang="en-US" altLang="ko-KR" sz="1600" b="1" spc="-90">
                  <a:solidFill>
                    <a:srgbClr val="0C2153"/>
                  </a:solidFill>
                  <a:latin typeface="Meiryo" panose="020B0604030504040204" pitchFamily="34" charset="-128"/>
                  <a:ea typeface="Meiryo" panose="020B0604030504040204" pitchFamily="34" charset="-128"/>
                </a:rPr>
                <a:t>STB</a:t>
              </a:r>
              <a:r>
                <a:rPr lang="ko-KR" altLang="en-US" sz="1600" b="1" spc="-90" err="1">
                  <a:solidFill>
                    <a:srgbClr val="0C2153"/>
                  </a:solidFill>
                  <a:latin typeface="Meiryo" panose="020B0604030504040204" pitchFamily="34" charset="-128"/>
                  <a:ea typeface="Meiryo" panose="020B0604030504040204" pitchFamily="34" charset="-128"/>
                </a:rPr>
                <a:t>利用者に</a:t>
              </a:r>
              <a:r>
                <a:rPr lang="ko-KR" altLang="en-US" sz="1600" b="1" spc="-90">
                  <a:solidFill>
                    <a:srgbClr val="0C2153"/>
                  </a:solidFill>
                  <a:latin typeface="Meiryo" panose="020B0604030504040204" pitchFamily="34" charset="-128"/>
                  <a:ea typeface="Meiryo" panose="020B0604030504040204" pitchFamily="34" charset="-128"/>
                </a:rPr>
                <a:t> １ヶ月間</a:t>
              </a:r>
              <a:endParaRPr lang="en-US" altLang="ko-KR" sz="1600" b="1" spc="-90">
                <a:solidFill>
                  <a:srgbClr val="0C2153"/>
                </a:solidFill>
                <a:latin typeface="Meiryo" panose="020B0604030504040204" pitchFamily="34" charset="-128"/>
                <a:ea typeface="Meiryo" panose="020B0604030504040204" pitchFamily="34" charset="-128"/>
              </a:endParaRPr>
            </a:p>
            <a:p>
              <a:pPr algn="ctr">
                <a:buClr>
                  <a:srgbClr val="C00000"/>
                </a:buClr>
              </a:pPr>
              <a:endParaRPr lang="en-US" altLang="ko-KR" sz="1600" b="1" spc="-90">
                <a:solidFill>
                  <a:srgbClr val="0C2153"/>
                </a:solidFill>
                <a:latin typeface="Meiryo" panose="020B0604030504040204" pitchFamily="34" charset="-128"/>
                <a:ea typeface="Meiryo" panose="020B0604030504040204" pitchFamily="34" charset="-128"/>
              </a:endParaRPr>
            </a:p>
            <a:p>
              <a:pPr algn="ctr">
                <a:buClr>
                  <a:srgbClr val="C00000"/>
                </a:buClr>
              </a:pPr>
              <a:r>
                <a:rPr lang="ko-KR" altLang="en-US" sz="1600" b="1" spc="-90" err="1">
                  <a:solidFill>
                    <a:srgbClr val="0C2153"/>
                  </a:solidFill>
                  <a:latin typeface="Meiryo" panose="020B0604030504040204" pitchFamily="34" charset="-128"/>
                  <a:ea typeface="Meiryo" panose="020B0604030504040204" pitchFamily="34" charset="-128"/>
                </a:rPr>
                <a:t>最大約</a:t>
              </a:r>
              <a:r>
                <a:rPr lang="en-US" altLang="ja-JP" sz="2800" b="1" spc="-90">
                  <a:solidFill>
                    <a:srgbClr val="713997"/>
                  </a:solidFill>
                  <a:latin typeface="Meiryo" panose="020B0604030504040204" pitchFamily="34" charset="-128"/>
                  <a:ea typeface="Meiryo" panose="020B0604030504040204" pitchFamily="34" charset="-128"/>
                </a:rPr>
                <a:t>4</a:t>
              </a:r>
              <a:r>
                <a:rPr lang="en-US" altLang="ko-KR" sz="2800" b="1" spc="-90">
                  <a:solidFill>
                    <a:srgbClr val="713997"/>
                  </a:solidFill>
                  <a:latin typeface="Meiryo" panose="020B0604030504040204" pitchFamily="34" charset="-128"/>
                  <a:ea typeface="Meiryo" panose="020B0604030504040204" pitchFamily="34" charset="-128"/>
                </a:rPr>
                <a:t>.5</a:t>
              </a:r>
              <a:r>
                <a:rPr lang="ko-KR" altLang="en-US" sz="2800" b="1" spc="-90" err="1">
                  <a:solidFill>
                    <a:srgbClr val="713997"/>
                  </a:solidFill>
                  <a:latin typeface="Meiryo" panose="020B0604030504040204" pitchFamily="34" charset="-128"/>
                  <a:ea typeface="Meiryo" panose="020B0604030504040204" pitchFamily="34" charset="-128"/>
                </a:rPr>
                <a:t>億</a:t>
              </a:r>
              <a:r>
                <a:rPr lang="ko-KR" altLang="en-US" sz="1600" b="1" spc="-90" err="1">
                  <a:solidFill>
                    <a:srgbClr val="713997"/>
                  </a:solidFill>
                  <a:latin typeface="Meiryo" panose="020B0604030504040204" pitchFamily="34" charset="-128"/>
                  <a:ea typeface="Meiryo" panose="020B0604030504040204" pitchFamily="34" charset="-128"/>
                </a:rPr>
                <a:t>回</a:t>
              </a:r>
              <a:r>
                <a:rPr lang="ko-KR" altLang="en-US" sz="1600" b="1" spc="-90" err="1">
                  <a:solidFill>
                    <a:srgbClr val="0C2153"/>
                  </a:solidFill>
                  <a:latin typeface="Meiryo" panose="020B0604030504040204" pitchFamily="34" charset="-128"/>
                  <a:ea typeface="Meiryo" panose="020B0604030504040204" pitchFamily="34" charset="-128"/>
                </a:rPr>
                <a:t>の広告が</a:t>
              </a:r>
              <a:r>
                <a:rPr lang="ko-KR" altLang="en-US" sz="2800" b="1" spc="-90" err="1">
                  <a:solidFill>
                    <a:srgbClr val="713997"/>
                  </a:solidFill>
                  <a:latin typeface="Meiryo" panose="020B0604030504040204" pitchFamily="34" charset="-128"/>
                  <a:ea typeface="Meiryo" panose="020B0604030504040204" pitchFamily="34" charset="-128"/>
                </a:rPr>
                <a:t>露出</a:t>
              </a:r>
              <a:r>
                <a:rPr lang="ko-KR" altLang="en-US" sz="1600" b="1" spc="-90" err="1">
                  <a:solidFill>
                    <a:srgbClr val="0C2153"/>
                  </a:solidFill>
                  <a:latin typeface="Meiryo" panose="020B0604030504040204" pitchFamily="34" charset="-128"/>
                  <a:ea typeface="Meiryo" panose="020B0604030504040204" pitchFamily="34" charset="-128"/>
                </a:rPr>
                <a:t>されます</a:t>
              </a:r>
              <a:r>
                <a:rPr lang="ko-KR" altLang="en-US" sz="1600" b="1" spc="-90">
                  <a:solidFill>
                    <a:srgbClr val="0C2153"/>
                  </a:solidFill>
                  <a:latin typeface="Meiryo" panose="020B0604030504040204" pitchFamily="34" charset="-128"/>
                  <a:ea typeface="Meiryo" panose="020B0604030504040204" pitchFamily="34" charset="-128"/>
                </a:rPr>
                <a:t>。</a:t>
              </a:r>
              <a:endParaRPr lang="en-US" altLang="ko-KR" sz="1600" b="1" spc="-90">
                <a:solidFill>
                  <a:srgbClr val="0C2153"/>
                </a:solidFill>
                <a:latin typeface="Meiryo" panose="020B0604030504040204" pitchFamily="34" charset="-128"/>
                <a:ea typeface="Meiryo" panose="020B0604030504040204" pitchFamily="34" charset="-128"/>
              </a:endParaRPr>
            </a:p>
            <a:p>
              <a:pPr algn="ctr">
                <a:buClr>
                  <a:srgbClr val="C00000"/>
                </a:buClr>
              </a:pPr>
              <a:endParaRPr lang="en-US" altLang="ko-KR" sz="900" b="1" spc="-90">
                <a:solidFill>
                  <a:srgbClr val="0C2153"/>
                </a:solidFill>
                <a:latin typeface="Meiryo" panose="020B0604030504040204" pitchFamily="34" charset="-128"/>
                <a:ea typeface="Meiryo" panose="020B0604030504040204" pitchFamily="34" charset="-128"/>
              </a:endParaRPr>
            </a:p>
            <a:p>
              <a:pPr algn="r">
                <a:buClr>
                  <a:srgbClr val="C00000"/>
                </a:buClr>
              </a:pPr>
              <a:r>
                <a:rPr lang="en-US" altLang="ko-KR" sz="900" b="1">
                  <a:solidFill>
                    <a:schemeClr val="tx1">
                      <a:lumMod val="50000"/>
                      <a:lumOff val="50000"/>
                    </a:schemeClr>
                  </a:solidFill>
                  <a:latin typeface="Meiryo" panose="020B0604030504040204" pitchFamily="34" charset="-128"/>
                  <a:ea typeface="Meiryo" panose="020B0604030504040204" pitchFamily="34" charset="-128"/>
                </a:rPr>
                <a:t>*2021</a:t>
              </a:r>
              <a:r>
                <a:rPr lang="ko-KR" altLang="en-US" sz="900" b="1" err="1">
                  <a:solidFill>
                    <a:schemeClr val="tx1">
                      <a:lumMod val="50000"/>
                      <a:lumOff val="50000"/>
                    </a:schemeClr>
                  </a:solidFill>
                  <a:latin typeface="Meiryo" panose="020B0604030504040204" pitchFamily="34" charset="-128"/>
                  <a:ea typeface="Meiryo" panose="020B0604030504040204" pitchFamily="34" charset="-128"/>
                </a:rPr>
                <a:t>年</a:t>
              </a:r>
              <a:r>
                <a:rPr lang="en-US" altLang="ko-KR" sz="900" b="1">
                  <a:solidFill>
                    <a:schemeClr val="tx1">
                      <a:lumMod val="50000"/>
                      <a:lumOff val="50000"/>
                    </a:schemeClr>
                  </a:solidFill>
                  <a:latin typeface="Meiryo" panose="020B0604030504040204" pitchFamily="34" charset="-128"/>
                  <a:ea typeface="Meiryo" panose="020B0604030504040204" pitchFamily="34" charset="-128"/>
                </a:rPr>
                <a:t>100</a:t>
              </a:r>
              <a:r>
                <a:rPr lang="ko-KR" altLang="en-US" sz="900" b="1" err="1">
                  <a:solidFill>
                    <a:schemeClr val="tx1">
                      <a:lumMod val="50000"/>
                      <a:lumOff val="50000"/>
                    </a:schemeClr>
                  </a:solidFill>
                  <a:latin typeface="Meiryo" panose="020B0604030504040204" pitchFamily="34" charset="-128"/>
                  <a:ea typeface="Meiryo" panose="020B0604030504040204" pitchFamily="34" charset="-128"/>
                </a:rPr>
                <a:t>万台を想定した場合</a:t>
              </a:r>
              <a:endParaRPr lang="en-US" altLang="ko-KR" sz="900" b="1">
                <a:solidFill>
                  <a:schemeClr val="tx1">
                    <a:lumMod val="50000"/>
                    <a:lumOff val="50000"/>
                  </a:schemeClr>
                </a:solidFill>
                <a:latin typeface="Meiryo" panose="020B0604030504040204" pitchFamily="34" charset="-128"/>
                <a:ea typeface="Meiryo" panose="020B0604030504040204" pitchFamily="34" charset="-128"/>
              </a:endParaRPr>
            </a:p>
          </p:txBody>
        </p:sp>
      </p:grpSp>
      <p:sp>
        <p:nvSpPr>
          <p:cNvPr id="120" name="타원 119"/>
          <p:cNvSpPr/>
          <p:nvPr/>
        </p:nvSpPr>
        <p:spPr>
          <a:xfrm>
            <a:off x="2298065" y="4314525"/>
            <a:ext cx="90526" cy="90526"/>
          </a:xfrm>
          <a:prstGeom prst="ellipse">
            <a:avLst/>
          </a:prstGeom>
          <a:solidFill>
            <a:srgbClr val="713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1" name="타원 120"/>
          <p:cNvSpPr/>
          <p:nvPr/>
        </p:nvSpPr>
        <p:spPr>
          <a:xfrm>
            <a:off x="2298065" y="3049308"/>
            <a:ext cx="90526" cy="90526"/>
          </a:xfrm>
          <a:prstGeom prst="ellipse">
            <a:avLst/>
          </a:prstGeom>
          <a:solidFill>
            <a:srgbClr val="713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2" name="그룹 11"/>
          <p:cNvGrpSpPr/>
          <p:nvPr/>
        </p:nvGrpSpPr>
        <p:grpSpPr>
          <a:xfrm>
            <a:off x="4880992" y="3295065"/>
            <a:ext cx="547360" cy="865862"/>
            <a:chOff x="4651143" y="3166787"/>
            <a:chExt cx="709544" cy="1122418"/>
          </a:xfrm>
          <a:solidFill>
            <a:srgbClr val="713997"/>
          </a:solidFill>
        </p:grpSpPr>
        <p:sp>
          <p:nvSpPr>
            <p:cNvPr id="119" name="갈매기형 수장 118"/>
            <p:cNvSpPr/>
            <p:nvPr/>
          </p:nvSpPr>
          <p:spPr>
            <a:xfrm>
              <a:off x="4651143" y="3166787"/>
              <a:ext cx="571582" cy="1122418"/>
            </a:xfrm>
            <a:prstGeom prst="chevron">
              <a:avLst>
                <a:gd name="adj" fmla="val 94112"/>
              </a:avLst>
            </a:prstGeom>
            <a:grpFill/>
            <a:ln>
              <a:solidFill>
                <a:srgbClr val="713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22" name="갈매기형 수장 121"/>
            <p:cNvSpPr/>
            <p:nvPr/>
          </p:nvSpPr>
          <p:spPr>
            <a:xfrm>
              <a:off x="4789104" y="3166787"/>
              <a:ext cx="571583" cy="1122418"/>
            </a:xfrm>
            <a:prstGeom prst="chevron">
              <a:avLst>
                <a:gd name="adj" fmla="val 94112"/>
              </a:avLst>
            </a:prstGeom>
            <a:grpFill/>
            <a:ln>
              <a:solidFill>
                <a:srgbClr val="713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3" name="グループ化 12">
            <a:extLst>
              <a:ext uri="{FF2B5EF4-FFF2-40B4-BE49-F238E27FC236}">
                <a16:creationId xmlns:a16="http://schemas.microsoft.com/office/drawing/2014/main" id="{E14EFC80-5258-5D4E-8BE1-1B6D4112EBC0}"/>
              </a:ext>
            </a:extLst>
          </p:cNvPr>
          <p:cNvGrpSpPr/>
          <p:nvPr/>
        </p:nvGrpSpPr>
        <p:grpSpPr>
          <a:xfrm>
            <a:off x="6039103" y="4207284"/>
            <a:ext cx="396672" cy="51226"/>
            <a:chOff x="6230568" y="653125"/>
            <a:chExt cx="396672" cy="51226"/>
          </a:xfrm>
        </p:grpSpPr>
        <p:sp>
          <p:nvSpPr>
            <p:cNvPr id="140" name="타원 113">
              <a:extLst>
                <a:ext uri="{FF2B5EF4-FFF2-40B4-BE49-F238E27FC236}">
                  <a16:creationId xmlns:a16="http://schemas.microsoft.com/office/drawing/2014/main" id="{BC54A40D-1D43-DC4B-96E6-43712826DDB1}"/>
                </a:ext>
              </a:extLst>
            </p:cNvPr>
            <p:cNvSpPr/>
            <p:nvPr/>
          </p:nvSpPr>
          <p:spPr>
            <a:xfrm>
              <a:off x="6230568" y="653125"/>
              <a:ext cx="47635" cy="47634"/>
            </a:xfrm>
            <a:prstGeom prst="ellipse">
              <a:avLst/>
            </a:prstGeom>
            <a:solidFill>
              <a:srgbClr val="713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1" name="타원 114">
              <a:extLst>
                <a:ext uri="{FF2B5EF4-FFF2-40B4-BE49-F238E27FC236}">
                  <a16:creationId xmlns:a16="http://schemas.microsoft.com/office/drawing/2014/main" id="{85DDD143-6452-634F-B9A5-ACC59FC55A44}"/>
                </a:ext>
              </a:extLst>
            </p:cNvPr>
            <p:cNvSpPr/>
            <p:nvPr/>
          </p:nvSpPr>
          <p:spPr>
            <a:xfrm>
              <a:off x="6346913" y="653125"/>
              <a:ext cx="47635" cy="47634"/>
            </a:xfrm>
            <a:prstGeom prst="ellipse">
              <a:avLst/>
            </a:prstGeom>
            <a:solidFill>
              <a:srgbClr val="713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2" name="타원 116">
              <a:extLst>
                <a:ext uri="{FF2B5EF4-FFF2-40B4-BE49-F238E27FC236}">
                  <a16:creationId xmlns:a16="http://schemas.microsoft.com/office/drawing/2014/main" id="{1998065C-BA56-2744-88DE-CEAA5970D56E}"/>
                </a:ext>
              </a:extLst>
            </p:cNvPr>
            <p:cNvSpPr/>
            <p:nvPr/>
          </p:nvSpPr>
          <p:spPr>
            <a:xfrm>
              <a:off x="6463259" y="653125"/>
              <a:ext cx="47635" cy="47634"/>
            </a:xfrm>
            <a:prstGeom prst="ellipse">
              <a:avLst/>
            </a:prstGeom>
            <a:solidFill>
              <a:srgbClr val="713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3" name="타원 116">
              <a:extLst>
                <a:ext uri="{FF2B5EF4-FFF2-40B4-BE49-F238E27FC236}">
                  <a16:creationId xmlns:a16="http://schemas.microsoft.com/office/drawing/2014/main" id="{FE29332F-27CE-184F-9AAD-E192D957A534}"/>
                </a:ext>
              </a:extLst>
            </p:cNvPr>
            <p:cNvSpPr/>
            <p:nvPr/>
          </p:nvSpPr>
          <p:spPr>
            <a:xfrm>
              <a:off x="6579605" y="656717"/>
              <a:ext cx="47635" cy="47634"/>
            </a:xfrm>
            <a:prstGeom prst="ellipse">
              <a:avLst/>
            </a:prstGeom>
            <a:solidFill>
              <a:srgbClr val="713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5" name="正方形/長方形 14">
            <a:extLst>
              <a:ext uri="{FF2B5EF4-FFF2-40B4-BE49-F238E27FC236}">
                <a16:creationId xmlns:a16="http://schemas.microsoft.com/office/drawing/2014/main" id="{49E349AC-2137-2F4C-A1A7-E0C43E0B83C9}"/>
              </a:ext>
            </a:extLst>
          </p:cNvPr>
          <p:cNvSpPr/>
          <p:nvPr/>
        </p:nvSpPr>
        <p:spPr>
          <a:xfrm>
            <a:off x="1137031" y="3210394"/>
            <a:ext cx="784189" cy="261610"/>
          </a:xfrm>
          <a:prstGeom prst="rect">
            <a:avLst/>
          </a:prstGeom>
        </p:spPr>
        <p:txBody>
          <a:bodyPr wrap="none">
            <a:spAutoFit/>
          </a:bodyPr>
          <a:lstStyle/>
          <a:p>
            <a:pPr lvl="0" algn="ctr">
              <a:lnSpc>
                <a:spcPct val="110000"/>
              </a:lnSpc>
              <a:buClr>
                <a:srgbClr val="C00000"/>
              </a:buClr>
            </a:pPr>
            <a:r>
              <a:rPr lang="en-US" altLang="ko-KR" sz="1000" b="1">
                <a:solidFill>
                  <a:prstClr val="black">
                    <a:lumMod val="50000"/>
                    <a:lumOff val="50000"/>
                  </a:prstClr>
                </a:solidFill>
                <a:latin typeface="Meiryo" panose="020B0604030504040204" pitchFamily="34" charset="-128"/>
                <a:ea typeface="Meiryo" panose="020B0604030504040204" pitchFamily="34" charset="-128"/>
              </a:rPr>
              <a:t>*</a:t>
            </a:r>
            <a:r>
              <a:rPr lang="ko-KR" altLang="en-US" sz="1000" b="1" err="1">
                <a:solidFill>
                  <a:prstClr val="black">
                    <a:lumMod val="50000"/>
                    <a:lumOff val="50000"/>
                  </a:prstClr>
                </a:solidFill>
                <a:latin typeface="Meiryo" panose="020B0604030504040204" pitchFamily="34" charset="-128"/>
                <a:ea typeface="Meiryo" panose="020B0604030504040204" pitchFamily="34" charset="-128"/>
              </a:rPr>
              <a:t>推定回数</a:t>
            </a:r>
            <a:endParaRPr lang="en-US" altLang="ko-KR" sz="1000" b="1">
              <a:solidFill>
                <a:prstClr val="black">
                  <a:lumMod val="50000"/>
                  <a:lumOff val="50000"/>
                </a:prst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734810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11FCD3A-6A9B-344E-B55C-8BCD754B221F}"/>
              </a:ext>
            </a:extLst>
          </p:cNvPr>
          <p:cNvSpPr>
            <a:spLocks noGrp="1"/>
          </p:cNvSpPr>
          <p:nvPr>
            <p:ph type="sldNum" sz="quarter" idx="12"/>
          </p:nvPr>
        </p:nvSpPr>
        <p:spPr/>
        <p:txBody>
          <a:bodyPr/>
          <a:lstStyle/>
          <a:p>
            <a:fld id="{8F951D4C-3B6C-460F-A026-0D4BE52ED59D}" type="slidenum">
              <a:rPr lang="ko-KR" altLang="en-US" smtClean="0"/>
              <a:pPr/>
              <a:t>7</a:t>
            </a:fld>
            <a:endParaRPr lang="ko-KR" altLang="en-US"/>
          </a:p>
        </p:txBody>
      </p:sp>
      <p:sp>
        <p:nvSpPr>
          <p:cNvPr id="4" name="직사각형 8">
            <a:extLst>
              <a:ext uri="{FF2B5EF4-FFF2-40B4-BE49-F238E27FC236}">
                <a16:creationId xmlns:a16="http://schemas.microsoft.com/office/drawing/2014/main" id="{C2E8EA37-2F68-2543-B8BF-37400A60576A}"/>
              </a:ext>
            </a:extLst>
          </p:cNvPr>
          <p:cNvSpPr/>
          <p:nvPr/>
        </p:nvSpPr>
        <p:spPr>
          <a:xfrm>
            <a:off x="3672220" y="4547937"/>
            <a:ext cx="7185436" cy="953210"/>
          </a:xfrm>
          <a:prstGeom prst="rect">
            <a:avLst/>
          </a:prstGeom>
        </p:spPr>
        <p:txBody>
          <a:bodyPr wrap="square">
            <a:spAutoFit/>
          </a:bodyPr>
          <a:lstStyle/>
          <a:p>
            <a:pPr algn="ctr">
              <a:lnSpc>
                <a:spcPct val="120000"/>
              </a:lnSpc>
            </a:pPr>
            <a:r>
              <a:rPr lang="ja-JP" altLang="en-US" sz="1400" kern="1000" spc="-60">
                <a:solidFill>
                  <a:srgbClr val="299DCC"/>
                </a:solidFill>
                <a:latin typeface="Meiryo" panose="020B0604030504040204" pitchFamily="34" charset="-128"/>
                <a:ea typeface="Meiryo" panose="020B0604030504040204" pitchFamily="34" charset="-128"/>
              </a:rPr>
              <a:t>ザッピング広告</a:t>
            </a:r>
            <a:r>
              <a:rPr lang="en-US" altLang="ja-JP" sz="1400" kern="1000" spc="-60" dirty="0">
                <a:solidFill>
                  <a:srgbClr val="299DCC"/>
                </a:solidFill>
                <a:latin typeface="Meiryo" panose="020B0604030504040204" pitchFamily="34" charset="-128"/>
                <a:ea typeface="Meiryo" panose="020B0604030504040204" pitchFamily="34" charset="-128"/>
              </a:rPr>
              <a:t>ZAPP</a:t>
            </a:r>
            <a:r>
              <a:rPr lang="ja-JP" altLang="en-US" sz="1400" kern="1000" spc="-60">
                <a:solidFill>
                  <a:srgbClr val="299DCC"/>
                </a:solidFill>
                <a:latin typeface="Meiryo" panose="020B0604030504040204" pitchFamily="34" charset="-128"/>
                <a:ea typeface="Meiryo" panose="020B0604030504040204" pitchFamily="34" charset="-128"/>
              </a:rPr>
              <a:t>対象視聴者の</a:t>
            </a:r>
            <a:r>
              <a:rPr lang="ko-KR" altLang="en-US" sz="1400" kern="1000" spc="-60">
                <a:solidFill>
                  <a:srgbClr val="299DCC"/>
                </a:solidFill>
                <a:latin typeface="Meiryo" panose="020B0604030504040204" pitchFamily="34" charset="-128"/>
                <a:ea typeface="맑은 고딕" panose="020B0503020000020004" pitchFamily="50" charset="-127"/>
              </a:rPr>
              <a:t> </a:t>
            </a:r>
            <a:endParaRPr lang="en-US" altLang="ko-KR" sz="1400" kern="1000" spc="-60" dirty="0">
              <a:solidFill>
                <a:srgbClr val="299DCC"/>
              </a:solidFill>
              <a:latin typeface="Meiryo" panose="020B0604030504040204" pitchFamily="34" charset="-128"/>
              <a:ea typeface="맑은 고딕" panose="020B0503020000020004" pitchFamily="50" charset="-127"/>
            </a:endParaRPr>
          </a:p>
          <a:p>
            <a:pPr algn="ctr">
              <a:lnSpc>
                <a:spcPct val="120000"/>
              </a:lnSpc>
            </a:pPr>
            <a:r>
              <a:rPr lang="ja-JP" altLang="en-US" sz="2000" b="1" kern="1000" spc="-60">
                <a:solidFill>
                  <a:srgbClr val="33609E"/>
                </a:solidFill>
                <a:latin typeface="Meiryo" panose="020B0604030504040204" pitchFamily="34" charset="-128"/>
                <a:ea typeface="Meiryo" panose="020B0604030504040204" pitchFamily="34" charset="-128"/>
              </a:rPr>
              <a:t>約</a:t>
            </a:r>
            <a:r>
              <a:rPr lang="en-US" altLang="ko-KR" sz="2000" b="1" kern="1000" spc="-60" dirty="0">
                <a:solidFill>
                  <a:srgbClr val="33609E"/>
                </a:solidFill>
                <a:latin typeface="Meiryo" panose="020B0604030504040204" pitchFamily="34" charset="-128"/>
                <a:ea typeface="Meiryo" panose="020B0604030504040204" pitchFamily="34" charset="-128"/>
              </a:rPr>
              <a:t>80%</a:t>
            </a:r>
            <a:r>
              <a:rPr lang="ja-JP" altLang="en-US" sz="1400" kern="1000" spc="-60">
                <a:solidFill>
                  <a:srgbClr val="299DCC"/>
                </a:solidFill>
                <a:latin typeface="Meiryo" panose="020B0604030504040204" pitchFamily="34" charset="-128"/>
                <a:ea typeface="Meiryo" panose="020B0604030504040204" pitchFamily="34" charset="-128"/>
              </a:rPr>
              <a:t>が</a:t>
            </a:r>
            <a:r>
              <a:rPr lang="ja-JP" altLang="en-US" sz="2000" b="1" kern="1000" spc="-60">
                <a:solidFill>
                  <a:srgbClr val="33609E"/>
                </a:solidFill>
                <a:latin typeface="Meiryo" panose="020B0604030504040204" pitchFamily="34" charset="-128"/>
                <a:ea typeface="Meiryo" panose="020B0604030504040204" pitchFamily="34" charset="-128"/>
              </a:rPr>
              <a:t>ザッピング広告</a:t>
            </a:r>
            <a:r>
              <a:rPr lang="en-US" altLang="ja-JP" sz="2000" b="1" kern="1000" spc="-60" dirty="0">
                <a:solidFill>
                  <a:srgbClr val="33609E"/>
                </a:solidFill>
                <a:latin typeface="Meiryo" panose="020B0604030504040204" pitchFamily="34" charset="-128"/>
                <a:ea typeface="Meiryo" panose="020B0604030504040204" pitchFamily="34" charset="-128"/>
              </a:rPr>
              <a:t>ZAPP</a:t>
            </a:r>
            <a:r>
              <a:rPr lang="ja-JP" altLang="en-US" sz="2000" b="1" kern="1000" spc="-60">
                <a:solidFill>
                  <a:srgbClr val="33609E"/>
                </a:solidFill>
                <a:latin typeface="Meiryo" panose="020B0604030504040204" pitchFamily="34" charset="-128"/>
                <a:ea typeface="Meiryo" panose="020B0604030504040204" pitchFamily="34" charset="-128"/>
              </a:rPr>
              <a:t>を認知</a:t>
            </a:r>
            <a:endParaRPr lang="en-US" altLang="ko-KR" sz="2000" b="1" kern="1000" spc="-60" dirty="0">
              <a:solidFill>
                <a:srgbClr val="33609E"/>
              </a:solidFill>
              <a:latin typeface="Meiryo" panose="020B0604030504040204" pitchFamily="34" charset="-128"/>
              <a:ea typeface="Meiryo" panose="020B0604030504040204" pitchFamily="34" charset="-128"/>
            </a:endParaRPr>
          </a:p>
          <a:p>
            <a:pPr marL="285750" indent="-285750" algn="ctr">
              <a:lnSpc>
                <a:spcPct val="120000"/>
              </a:lnSpc>
              <a:buFontTx/>
              <a:buChar char="-"/>
            </a:pPr>
            <a:endParaRPr lang="en-US" altLang="ko-KR" sz="1400" kern="1000" spc="-60" dirty="0">
              <a:solidFill>
                <a:srgbClr val="299DCC"/>
              </a:solidFill>
              <a:latin typeface="맑은 고딕" panose="020B0503020000020004" pitchFamily="50" charset="-127"/>
              <a:ea typeface="맑은 고딕" panose="020B0503020000020004" pitchFamily="50" charset="-127"/>
            </a:endParaRPr>
          </a:p>
        </p:txBody>
      </p:sp>
      <p:sp>
        <p:nvSpPr>
          <p:cNvPr id="5" name="제목 1">
            <a:extLst>
              <a:ext uri="{FF2B5EF4-FFF2-40B4-BE49-F238E27FC236}">
                <a16:creationId xmlns:a16="http://schemas.microsoft.com/office/drawing/2014/main" id="{A1DD3E93-C682-0842-9467-178A14CC812D}"/>
              </a:ext>
            </a:extLst>
          </p:cNvPr>
          <p:cNvSpPr txBox="1">
            <a:spLocks/>
          </p:cNvSpPr>
          <p:nvPr/>
        </p:nvSpPr>
        <p:spPr>
          <a:xfrm>
            <a:off x="603278" y="888842"/>
            <a:ext cx="2511813" cy="474552"/>
          </a:xfrm>
          <a:prstGeom prst="rect">
            <a:avLst/>
          </a:prstGeom>
        </p:spPr>
        <p:txBody>
          <a:bodyPr vert="horz" lIns="91440" tIns="45720" rIns="91440" bIns="45720" rtlCol="0" anchor="b" anchorCtr="0">
            <a:normAutofit fontScale="92500" lnSpcReduction="10000"/>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2800" b="1" dirty="0">
                <a:solidFill>
                  <a:schemeClr val="tx2"/>
                </a:solidFill>
                <a:latin typeface="맑은 고딕" panose="020B0503020000020004" pitchFamily="50" charset="-127"/>
                <a:ea typeface="맑은 고딕" panose="020B0503020000020004" pitchFamily="50" charset="-127"/>
              </a:rPr>
              <a:t>Viewability</a:t>
            </a:r>
            <a:endParaRPr lang="ko-KR" altLang="en-US" sz="2800" b="1" dirty="0">
              <a:solidFill>
                <a:schemeClr val="tx2"/>
              </a:solidFill>
              <a:latin typeface="맑은 고딕" panose="020B0503020000020004" pitchFamily="50" charset="-127"/>
              <a:ea typeface="맑은 고딕" panose="020B0503020000020004" pitchFamily="50" charset="-127"/>
            </a:endParaRPr>
          </a:p>
        </p:txBody>
      </p:sp>
      <p:grpSp>
        <p:nvGrpSpPr>
          <p:cNvPr id="6" name="그룹 30">
            <a:extLst>
              <a:ext uri="{FF2B5EF4-FFF2-40B4-BE49-F238E27FC236}">
                <a16:creationId xmlns:a16="http://schemas.microsoft.com/office/drawing/2014/main" id="{67CCEEF9-A006-A74C-BD59-6AFA8ED256C8}"/>
              </a:ext>
            </a:extLst>
          </p:cNvPr>
          <p:cNvGrpSpPr/>
          <p:nvPr/>
        </p:nvGrpSpPr>
        <p:grpSpPr>
          <a:xfrm>
            <a:off x="2662774" y="836712"/>
            <a:ext cx="7148670" cy="537885"/>
            <a:chOff x="603093" y="874891"/>
            <a:chExt cx="7148670" cy="537885"/>
          </a:xfrm>
        </p:grpSpPr>
        <p:cxnSp>
          <p:nvCxnSpPr>
            <p:cNvPr id="7" name="직선 연결선 31">
              <a:extLst>
                <a:ext uri="{FF2B5EF4-FFF2-40B4-BE49-F238E27FC236}">
                  <a16:creationId xmlns:a16="http://schemas.microsoft.com/office/drawing/2014/main" id="{A50C9549-E595-874E-9F7E-5B98C642CE45}"/>
                </a:ext>
              </a:extLst>
            </p:cNvPr>
            <p:cNvCxnSpPr/>
            <p:nvPr/>
          </p:nvCxnSpPr>
          <p:spPr>
            <a:xfrm>
              <a:off x="603093" y="908776"/>
              <a:ext cx="0" cy="50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32">
              <a:extLst>
                <a:ext uri="{FF2B5EF4-FFF2-40B4-BE49-F238E27FC236}">
                  <a16:creationId xmlns:a16="http://schemas.microsoft.com/office/drawing/2014/main" id="{940E910C-B589-9A4D-9A64-31F146B14062}"/>
                </a:ext>
              </a:extLst>
            </p:cNvPr>
            <p:cNvSpPr txBox="1"/>
            <p:nvPr/>
          </p:nvSpPr>
          <p:spPr>
            <a:xfrm>
              <a:off x="708215" y="874891"/>
              <a:ext cx="7043548" cy="526298"/>
            </a:xfrm>
            <a:prstGeom prst="rect">
              <a:avLst/>
            </a:prstGeom>
            <a:noFill/>
          </p:spPr>
          <p:txBody>
            <a:bodyPr wrap="square" rtlCol="0">
              <a:spAutoFit/>
            </a:bodyPr>
            <a:lstStyle/>
            <a:p>
              <a:pPr>
                <a:lnSpc>
                  <a:spcPct val="120000"/>
                </a:lnSpc>
              </a:pPr>
              <a:r>
                <a:rPr lang="ja-JP" altLang="en-US" sz="1050" kern="1000" spc="-60">
                  <a:solidFill>
                    <a:schemeClr val="tx2"/>
                  </a:solidFill>
                  <a:latin typeface="Meiryo" panose="020B0604030504040204" pitchFamily="34" charset="-128"/>
                  <a:ea typeface="Meiryo" panose="020B0604030504040204" pitchFamily="34" charset="-128"/>
                </a:rPr>
                <a:t>ザッピング広告</a:t>
              </a:r>
              <a:r>
                <a:rPr lang="en-US" altLang="ja-JP" sz="1050" kern="1000" spc="-60" dirty="0">
                  <a:solidFill>
                    <a:schemeClr val="tx2"/>
                  </a:solidFill>
                  <a:latin typeface="Meiryo" panose="020B0604030504040204" pitchFamily="34" charset="-128"/>
                  <a:ea typeface="Meiryo" panose="020B0604030504040204" pitchFamily="34" charset="-128"/>
                </a:rPr>
                <a:t>ZAPP</a:t>
              </a:r>
              <a:r>
                <a:rPr lang="ja-JP" altLang="en-US" sz="1050" kern="1000" spc="-60">
                  <a:solidFill>
                    <a:schemeClr val="tx2"/>
                  </a:solidFill>
                  <a:latin typeface="Meiryo" panose="020B0604030504040204" pitchFamily="34" charset="-128"/>
                  <a:ea typeface="Meiryo" panose="020B0604030504040204" pitchFamily="34" charset="-128"/>
                </a:rPr>
                <a:t>は画面</a:t>
              </a:r>
              <a:r>
                <a:rPr lang="ja-JP" altLang="en-US" sz="1200" b="1" kern="1000" spc="-60">
                  <a:solidFill>
                    <a:schemeClr val="tx2"/>
                  </a:solidFill>
                  <a:latin typeface="Meiryo" panose="020B0604030504040204" pitchFamily="34" charset="-128"/>
                  <a:ea typeface="Meiryo" panose="020B0604030504040204" pitchFamily="34" charset="-128"/>
                </a:rPr>
                <a:t>注目度の高いチャンネル切替時</a:t>
              </a:r>
              <a:r>
                <a:rPr lang="ja-JP" altLang="en-US" sz="1050" kern="1000" spc="-60">
                  <a:solidFill>
                    <a:schemeClr val="tx2"/>
                  </a:solidFill>
                  <a:latin typeface="Meiryo" panose="020B0604030504040204" pitchFamily="34" charset="-128"/>
                  <a:ea typeface="Meiryo" panose="020B0604030504040204" pitchFamily="34" charset="-128"/>
                </a:rPr>
                <a:t>にターゲティングした広告を露出するので、</a:t>
              </a:r>
              <a:endParaRPr lang="en-US" altLang="ja-JP" sz="1050" kern="1000" spc="-60" dirty="0">
                <a:solidFill>
                  <a:schemeClr val="tx2"/>
                </a:solidFill>
                <a:latin typeface="Meiryo" panose="020B0604030504040204" pitchFamily="34" charset="-128"/>
                <a:ea typeface="Meiryo" panose="020B0604030504040204" pitchFamily="34" charset="-128"/>
              </a:endParaRPr>
            </a:p>
            <a:p>
              <a:pPr>
                <a:lnSpc>
                  <a:spcPct val="120000"/>
                </a:lnSpc>
              </a:pPr>
              <a:r>
                <a:rPr lang="ja-JP" altLang="en-US" sz="1050" kern="1000" spc="-60">
                  <a:solidFill>
                    <a:schemeClr val="tx2"/>
                  </a:solidFill>
                  <a:latin typeface="Meiryo" panose="020B0604030504040204" pitchFamily="34" charset="-128"/>
                  <a:ea typeface="Meiryo" panose="020B0604030504040204" pitchFamily="34" charset="-128"/>
                </a:rPr>
                <a:t>サービス対象視聴者の</a:t>
              </a:r>
              <a:r>
                <a:rPr lang="ja-JP" altLang="en-US" sz="1200" b="1" kern="1000" spc="-60">
                  <a:solidFill>
                    <a:schemeClr val="tx2"/>
                  </a:solidFill>
                  <a:latin typeface="Meiryo" panose="020B0604030504040204" pitchFamily="34" charset="-128"/>
                  <a:ea typeface="Meiryo" panose="020B0604030504040204" pitchFamily="34" charset="-128"/>
                </a:rPr>
                <a:t>約</a:t>
              </a:r>
              <a:r>
                <a:rPr lang="en-US" altLang="ja-JP" sz="1200" b="1" kern="1000" spc="-60" dirty="0">
                  <a:solidFill>
                    <a:schemeClr val="tx2"/>
                  </a:solidFill>
                  <a:latin typeface="Meiryo" panose="020B0604030504040204" pitchFamily="34" charset="-128"/>
                  <a:ea typeface="Meiryo" panose="020B0604030504040204" pitchFamily="34" charset="-128"/>
                </a:rPr>
                <a:t>80%</a:t>
              </a:r>
              <a:r>
                <a:rPr lang="ja-JP" altLang="en-US" sz="1200" b="1" kern="1000" spc="-60">
                  <a:solidFill>
                    <a:schemeClr val="tx2"/>
                  </a:solidFill>
                  <a:latin typeface="Meiryo" panose="020B0604030504040204" pitchFamily="34" charset="-128"/>
                  <a:ea typeface="Meiryo" panose="020B0604030504040204" pitchFamily="34" charset="-128"/>
                </a:rPr>
                <a:t>が認知可能</a:t>
              </a:r>
              <a:r>
                <a:rPr lang="ja-JP" altLang="en-US" sz="1050" kern="1000" spc="-60">
                  <a:solidFill>
                    <a:schemeClr val="tx2"/>
                  </a:solidFill>
                  <a:latin typeface="Meiryo" panose="020B0604030504040204" pitchFamily="34" charset="-128"/>
                  <a:ea typeface="Meiryo" panose="020B0604030504040204" pitchFamily="34" charset="-128"/>
                </a:rPr>
                <a:t>な</a:t>
              </a:r>
              <a:r>
                <a:rPr lang="ja-JP" altLang="en-US" sz="1200" b="1" kern="1000" spc="-60">
                  <a:solidFill>
                    <a:schemeClr val="tx2"/>
                  </a:solidFill>
                  <a:latin typeface="Meiryo" panose="020B0604030504040204" pitchFamily="34" charset="-128"/>
                  <a:ea typeface="Meiryo" panose="020B0604030504040204" pitchFamily="34" charset="-128"/>
                </a:rPr>
                <a:t>プレミアム広告インベントリー</a:t>
              </a:r>
              <a:r>
                <a:rPr lang="ja-JP" altLang="en-US" sz="1050" kern="1000" spc="-60">
                  <a:solidFill>
                    <a:schemeClr val="tx2"/>
                  </a:solidFill>
                  <a:latin typeface="Meiryo" panose="020B0604030504040204" pitchFamily="34" charset="-128"/>
                  <a:ea typeface="Meiryo" panose="020B0604030504040204" pitchFamily="34" charset="-128"/>
                </a:rPr>
                <a:t>です。</a:t>
              </a:r>
              <a:endParaRPr lang="en-US" altLang="ko-KR" sz="1050" kern="1000" spc="-60" dirty="0">
                <a:solidFill>
                  <a:schemeClr val="tx2"/>
                </a:solidFill>
                <a:latin typeface="Meiryo" panose="020B0604030504040204" pitchFamily="34" charset="-128"/>
                <a:ea typeface="Meiryo" panose="020B0604030504040204" pitchFamily="34" charset="-128"/>
              </a:endParaRPr>
            </a:p>
          </p:txBody>
        </p:sp>
      </p:grpSp>
      <p:sp>
        <p:nvSpPr>
          <p:cNvPr id="9" name="슬라이드 번호 개체 틀 3">
            <a:extLst>
              <a:ext uri="{FF2B5EF4-FFF2-40B4-BE49-F238E27FC236}">
                <a16:creationId xmlns:a16="http://schemas.microsoft.com/office/drawing/2014/main" id="{2527FE71-9444-6946-B8F9-35EF9BD03342}"/>
              </a:ext>
            </a:extLst>
          </p:cNvPr>
          <p:cNvSpPr txBox="1">
            <a:spLocks/>
          </p:cNvSpPr>
          <p:nvPr/>
        </p:nvSpPr>
        <p:spPr>
          <a:xfrm>
            <a:off x="9273480" y="6572272"/>
            <a:ext cx="648072" cy="264565"/>
          </a:xfrm>
          <a:prstGeom prst="rect">
            <a:avLst/>
          </a:prstGeom>
        </p:spPr>
        <p:txBody>
          <a:bodyPr/>
          <a:lstStyle>
            <a:defPPr>
              <a:defRPr lang="ko-KR"/>
            </a:defPPr>
            <a:lvl1pPr marL="0" algn="l" defTabSz="914400" rtl="0" eaLnBrk="1" latinLnBrk="1" hangingPunct="1">
              <a:defRPr sz="1200" kern="1200">
                <a:solidFill>
                  <a:schemeClr val="bg1">
                    <a:lumMod val="50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8F951D4C-3B6C-460F-A026-0D4BE52ED59D}" type="slidenum">
              <a:rPr lang="ko-KR" altLang="en-US" smtClean="0"/>
              <a:pPr/>
              <a:t>7</a:t>
            </a:fld>
            <a:endParaRPr lang="ko-KR" altLang="en-US" dirty="0"/>
          </a:p>
        </p:txBody>
      </p:sp>
      <p:sp>
        <p:nvSpPr>
          <p:cNvPr id="10" name="직사각형 9">
            <a:extLst>
              <a:ext uri="{FF2B5EF4-FFF2-40B4-BE49-F238E27FC236}">
                <a16:creationId xmlns:a16="http://schemas.microsoft.com/office/drawing/2014/main" id="{6056C7A1-85DB-9942-9735-666E36AA9455}"/>
              </a:ext>
            </a:extLst>
          </p:cNvPr>
          <p:cNvSpPr/>
          <p:nvPr/>
        </p:nvSpPr>
        <p:spPr>
          <a:xfrm>
            <a:off x="4905821" y="6202973"/>
            <a:ext cx="4165516" cy="304699"/>
          </a:xfrm>
          <a:prstGeom prst="rect">
            <a:avLst/>
          </a:prstGeom>
        </p:spPr>
        <p:txBody>
          <a:bodyPr wrap="square">
            <a:spAutoFit/>
          </a:bodyPr>
          <a:lstStyle/>
          <a:p>
            <a:pPr algn="r">
              <a:lnSpc>
                <a:spcPct val="120000"/>
              </a:lnSpc>
            </a:pPr>
            <a:r>
              <a:rPr lang="en-US" altLang="ko-KR" sz="1200" kern="1000" spc="-60" dirty="0">
                <a:solidFill>
                  <a:schemeClr val="tx1">
                    <a:lumMod val="50000"/>
                    <a:lumOff val="50000"/>
                  </a:schemeClr>
                </a:solidFill>
                <a:latin typeface="Meiryo" panose="020B0604030504040204" pitchFamily="34" charset="-128"/>
                <a:ea typeface="Meiryo" panose="020B0604030504040204" pitchFamily="34" charset="-128"/>
              </a:rPr>
              <a:t>(Source: Gallup Korea</a:t>
            </a:r>
            <a:r>
              <a:rPr lang="ja-JP" altLang="en-US" sz="1200" kern="1000" spc="-60">
                <a:solidFill>
                  <a:schemeClr val="tx1">
                    <a:lumMod val="50000"/>
                    <a:lumOff val="50000"/>
                  </a:schemeClr>
                </a:solidFill>
                <a:latin typeface="Meiryo" panose="020B0604030504040204" pitchFamily="34" charset="-128"/>
                <a:ea typeface="Meiryo" panose="020B0604030504040204" pitchFamily="34" charset="-128"/>
              </a:rPr>
              <a:t>調査</a:t>
            </a:r>
            <a:r>
              <a:rPr lang="en-US" altLang="ko-KR" sz="1200" kern="1000" spc="-60" dirty="0">
                <a:solidFill>
                  <a:schemeClr val="tx1">
                    <a:lumMod val="50000"/>
                    <a:lumOff val="50000"/>
                  </a:schemeClr>
                </a:solidFill>
                <a:latin typeface="Meiryo" panose="020B0604030504040204" pitchFamily="34" charset="-128"/>
                <a:ea typeface="Meiryo" panose="020B0604030504040204" pitchFamily="34" charset="-128"/>
              </a:rPr>
              <a:t>, 2017</a:t>
            </a:r>
            <a:r>
              <a:rPr lang="ja-JP" altLang="en-US" sz="1200" kern="1000" spc="-60">
                <a:solidFill>
                  <a:schemeClr val="tx1">
                    <a:lumMod val="50000"/>
                    <a:lumOff val="50000"/>
                  </a:schemeClr>
                </a:solidFill>
                <a:latin typeface="Meiryo" panose="020B0604030504040204" pitchFamily="34" charset="-128"/>
                <a:ea typeface="Meiryo" panose="020B0604030504040204" pitchFamily="34" charset="-128"/>
              </a:rPr>
              <a:t>年</a:t>
            </a:r>
            <a:r>
              <a:rPr lang="ko-KR" altLang="en-US" sz="1200" kern="1000" spc="-60" dirty="0">
                <a:solidFill>
                  <a:schemeClr val="tx1">
                    <a:lumMod val="50000"/>
                    <a:lumOff val="50000"/>
                  </a:schemeClr>
                </a:solidFill>
                <a:latin typeface="Meiryo" panose="020B0604030504040204" pitchFamily="34" charset="-128"/>
                <a:ea typeface="맑은 고딕" panose="020B0503020000020004" pitchFamily="50" charset="-127"/>
              </a:rPr>
              <a:t> </a:t>
            </a:r>
            <a:r>
              <a:rPr lang="en-US" altLang="ko-KR" sz="1200" kern="1000" spc="-60" dirty="0">
                <a:solidFill>
                  <a:schemeClr val="tx1">
                    <a:lumMod val="50000"/>
                    <a:lumOff val="50000"/>
                  </a:schemeClr>
                </a:solidFill>
                <a:latin typeface="Meiryo" panose="020B0604030504040204" pitchFamily="34" charset="-128"/>
                <a:ea typeface="Meiryo" panose="020B0604030504040204" pitchFamily="34" charset="-128"/>
              </a:rPr>
              <a:t>9</a:t>
            </a:r>
            <a:r>
              <a:rPr lang="ja-JP" altLang="en-US" sz="1200" kern="1000" spc="-60">
                <a:solidFill>
                  <a:schemeClr val="tx1">
                    <a:lumMod val="50000"/>
                    <a:lumOff val="50000"/>
                  </a:schemeClr>
                </a:solidFill>
                <a:latin typeface="Meiryo" panose="020B0604030504040204" pitchFamily="34" charset="-128"/>
                <a:ea typeface="Meiryo" panose="020B0604030504040204" pitchFamily="34" charset="-128"/>
              </a:rPr>
              <a:t>月</a:t>
            </a:r>
            <a:r>
              <a:rPr lang="en-US" altLang="ko-KR" sz="1200" kern="1000" spc="-60" dirty="0">
                <a:solidFill>
                  <a:schemeClr val="tx1">
                    <a:lumMod val="50000"/>
                    <a:lumOff val="50000"/>
                  </a:schemeClr>
                </a:solidFill>
                <a:latin typeface="Meiryo" panose="020B0604030504040204" pitchFamily="34" charset="-128"/>
                <a:ea typeface="Meiryo" panose="020B0604030504040204" pitchFamily="34" charset="-128"/>
              </a:rPr>
              <a:t>)</a:t>
            </a:r>
          </a:p>
        </p:txBody>
      </p:sp>
      <p:pic>
        <p:nvPicPr>
          <p:cNvPr id="11" name="図 10">
            <a:extLst>
              <a:ext uri="{FF2B5EF4-FFF2-40B4-BE49-F238E27FC236}">
                <a16:creationId xmlns:a16="http://schemas.microsoft.com/office/drawing/2014/main" id="{43904FFE-2F56-C943-95FB-E433106F5D65}"/>
              </a:ext>
            </a:extLst>
          </p:cNvPr>
          <p:cNvPicPr>
            <a:picLocks noChangeAspect="1"/>
          </p:cNvPicPr>
          <p:nvPr/>
        </p:nvPicPr>
        <p:blipFill>
          <a:blip r:embed="rId2"/>
          <a:stretch>
            <a:fillRect/>
          </a:stretch>
        </p:blipFill>
        <p:spPr>
          <a:xfrm>
            <a:off x="3187700" y="6565900"/>
            <a:ext cx="3530600" cy="292100"/>
          </a:xfrm>
          <a:prstGeom prst="rect">
            <a:avLst/>
          </a:prstGeom>
        </p:spPr>
      </p:pic>
      <p:grpSp>
        <p:nvGrpSpPr>
          <p:cNvPr id="12" name="グループ化 11">
            <a:extLst>
              <a:ext uri="{FF2B5EF4-FFF2-40B4-BE49-F238E27FC236}">
                <a16:creationId xmlns:a16="http://schemas.microsoft.com/office/drawing/2014/main" id="{56BEA8FC-F0F9-9D48-B883-57A3B9540606}"/>
              </a:ext>
            </a:extLst>
          </p:cNvPr>
          <p:cNvGrpSpPr>
            <a:grpSpLocks noChangeAspect="1"/>
          </p:cNvGrpSpPr>
          <p:nvPr/>
        </p:nvGrpSpPr>
        <p:grpSpPr>
          <a:xfrm>
            <a:off x="555152" y="2030226"/>
            <a:ext cx="3600384" cy="3600384"/>
            <a:chOff x="-1776184" y="1381639"/>
            <a:chExt cx="4500000" cy="4500000"/>
          </a:xfrm>
        </p:grpSpPr>
        <p:sp>
          <p:nvSpPr>
            <p:cNvPr id="13" name="타원 25">
              <a:extLst>
                <a:ext uri="{FF2B5EF4-FFF2-40B4-BE49-F238E27FC236}">
                  <a16:creationId xmlns:a16="http://schemas.microsoft.com/office/drawing/2014/main" id="{2B78743A-F48A-B145-85E0-3767BB8A4D3D}"/>
                </a:ext>
              </a:extLst>
            </p:cNvPr>
            <p:cNvSpPr/>
            <p:nvPr/>
          </p:nvSpPr>
          <p:spPr>
            <a:xfrm>
              <a:off x="-1776184" y="1381639"/>
              <a:ext cx="4500000" cy="450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rgbClr val="3A3A3A"/>
                </a:solidFill>
              </a:endParaRPr>
            </a:p>
          </p:txBody>
        </p:sp>
        <p:sp>
          <p:nvSpPr>
            <p:cNvPr id="14" name="TextBox 145">
              <a:extLst>
                <a:ext uri="{FF2B5EF4-FFF2-40B4-BE49-F238E27FC236}">
                  <a16:creationId xmlns:a16="http://schemas.microsoft.com/office/drawing/2014/main" id="{D24F477D-CDB7-4049-B661-031688DAF65A}"/>
                </a:ext>
              </a:extLst>
            </p:cNvPr>
            <p:cNvSpPr txBox="1"/>
            <p:nvPr/>
          </p:nvSpPr>
          <p:spPr>
            <a:xfrm>
              <a:off x="-736447" y="3942744"/>
              <a:ext cx="2421120" cy="431657"/>
            </a:xfrm>
            <a:prstGeom prst="rect">
              <a:avLst/>
            </a:prstGeom>
            <a:noFill/>
          </p:spPr>
          <p:txBody>
            <a:bodyPr wrap="square" rtlCol="0">
              <a:spAutoFit/>
            </a:bodyPr>
            <a:lstStyle/>
            <a:p>
              <a:pPr algn="ctr">
                <a:lnSpc>
                  <a:spcPct val="130000"/>
                </a:lnSpc>
              </a:pPr>
              <a:r>
                <a:rPr lang="en-US" altLang="ko-KR" sz="1800" kern="1000" spc="-150" dirty="0">
                  <a:ln>
                    <a:solidFill>
                      <a:schemeClr val="tx1">
                        <a:alpha val="0"/>
                      </a:schemeClr>
                    </a:solidFill>
                  </a:ln>
                  <a:solidFill>
                    <a:schemeClr val="tx1">
                      <a:lumMod val="65000"/>
                      <a:lumOff val="35000"/>
                    </a:schemeClr>
                  </a:solidFill>
                  <a:latin typeface="Meiryo" panose="020B0604030504040204" pitchFamily="34" charset="-128"/>
                  <a:ea typeface="Meiryo" panose="020B0604030504040204" pitchFamily="34" charset="-128"/>
                  <a:cs typeface="맑은 고딕 Semilight" panose="020B0502040204020203" pitchFamily="50" charset="-127"/>
                </a:rPr>
                <a:t>ZAPP</a:t>
              </a:r>
              <a:r>
                <a:rPr lang="ko-KR" altLang="en-US" sz="1800" kern="1000" spc="-150" dirty="0" err="1">
                  <a:ln>
                    <a:solidFill>
                      <a:schemeClr val="tx1">
                        <a:alpha val="0"/>
                      </a:schemeClr>
                    </a:solidFill>
                  </a:ln>
                  <a:solidFill>
                    <a:schemeClr val="tx1">
                      <a:lumMod val="65000"/>
                      <a:lumOff val="35000"/>
                    </a:schemeClr>
                  </a:solidFill>
                  <a:latin typeface="Meiryo" panose="020B0604030504040204" pitchFamily="34" charset="-128"/>
                  <a:ea typeface="Meiryo" panose="020B0604030504040204" pitchFamily="34" charset="-128"/>
                  <a:cs typeface="맑은 고딕 Semilight" panose="020B0502040204020203" pitchFamily="50" charset="-127"/>
                </a:rPr>
                <a:t>認知率</a:t>
              </a:r>
              <a:endParaRPr lang="en-US" altLang="ko-KR" sz="1800" kern="1000" spc="-150" dirty="0">
                <a:ln>
                  <a:solidFill>
                    <a:schemeClr val="tx1">
                      <a:alpha val="0"/>
                    </a:schemeClr>
                  </a:solidFill>
                </a:ln>
                <a:solidFill>
                  <a:schemeClr val="tx1">
                    <a:lumMod val="65000"/>
                    <a:lumOff val="35000"/>
                  </a:schemeClr>
                </a:solidFill>
                <a:latin typeface="Meiryo" panose="020B0604030504040204" pitchFamily="34" charset="-128"/>
                <a:ea typeface="Meiryo" panose="020B0604030504040204" pitchFamily="34" charset="-128"/>
                <a:cs typeface="맑은 고딕 Semilight" panose="020B0502040204020203" pitchFamily="50" charset="-127"/>
              </a:endParaRPr>
            </a:p>
          </p:txBody>
        </p:sp>
        <p:sp>
          <p:nvSpPr>
            <p:cNvPr id="15" name="TextBox 146">
              <a:extLst>
                <a:ext uri="{FF2B5EF4-FFF2-40B4-BE49-F238E27FC236}">
                  <a16:creationId xmlns:a16="http://schemas.microsoft.com/office/drawing/2014/main" id="{60BB5CBE-A8B6-BF43-A2BD-085586DD5AE7}"/>
                </a:ext>
              </a:extLst>
            </p:cNvPr>
            <p:cNvSpPr txBox="1"/>
            <p:nvPr/>
          </p:nvSpPr>
          <p:spPr>
            <a:xfrm>
              <a:off x="-1060972" y="4353990"/>
              <a:ext cx="3064818" cy="1238733"/>
            </a:xfrm>
            <a:prstGeom prst="rect">
              <a:avLst/>
            </a:prstGeom>
            <a:noFill/>
          </p:spPr>
          <p:txBody>
            <a:bodyPr wrap="square" rtlCol="0">
              <a:spAutoFit/>
            </a:bodyPr>
            <a:lstStyle/>
            <a:p>
              <a:pPr algn="ctr">
                <a:lnSpc>
                  <a:spcPct val="130000"/>
                </a:lnSpc>
              </a:pPr>
              <a:r>
                <a:rPr lang="en-US" altLang="ko-KR" sz="3600" b="1" kern="1000" spc="-150" dirty="0">
                  <a:ln>
                    <a:solidFill>
                      <a:schemeClr val="tx1">
                        <a:alpha val="0"/>
                      </a:schemeClr>
                    </a:solidFill>
                  </a:ln>
                  <a:solidFill>
                    <a:schemeClr val="tx1">
                      <a:lumMod val="65000"/>
                      <a:lumOff val="35000"/>
                    </a:schemeClr>
                  </a:solidFill>
                  <a:latin typeface="Meiryo" panose="020B0604030504040204" pitchFamily="34" charset="-128"/>
                  <a:ea typeface="Meiryo" panose="020B0604030504040204" pitchFamily="34" charset="-128"/>
                  <a:cs typeface="맑은 고딕 Semilight" panose="020B0502040204020203" pitchFamily="50" charset="-127"/>
                </a:rPr>
                <a:t>79.3%</a:t>
              </a:r>
            </a:p>
          </p:txBody>
        </p:sp>
        <p:grpSp>
          <p:nvGrpSpPr>
            <p:cNvPr id="16" name="그룹 8">
              <a:extLst>
                <a:ext uri="{FF2B5EF4-FFF2-40B4-BE49-F238E27FC236}">
                  <a16:creationId xmlns:a16="http://schemas.microsoft.com/office/drawing/2014/main" id="{9C3B5C2A-3213-664C-B971-E6CE3AC1C3BC}"/>
                </a:ext>
              </a:extLst>
            </p:cNvPr>
            <p:cNvGrpSpPr/>
            <p:nvPr/>
          </p:nvGrpSpPr>
          <p:grpSpPr>
            <a:xfrm>
              <a:off x="-271624" y="2359746"/>
              <a:ext cx="1490880" cy="1490880"/>
              <a:chOff x="5703722" y="6374947"/>
              <a:chExt cx="4876800" cy="4876800"/>
            </a:xfrm>
          </p:grpSpPr>
          <p:sp>
            <p:nvSpPr>
              <p:cNvPr id="17" name="자유형 4">
                <a:extLst>
                  <a:ext uri="{FF2B5EF4-FFF2-40B4-BE49-F238E27FC236}">
                    <a16:creationId xmlns:a16="http://schemas.microsoft.com/office/drawing/2014/main" id="{DE6B7A02-EFD1-9E44-8751-4C0B303EC416}"/>
                  </a:ext>
                </a:extLst>
              </p:cNvPr>
              <p:cNvSpPr/>
              <p:nvPr/>
            </p:nvSpPr>
            <p:spPr>
              <a:xfrm>
                <a:off x="6867525" y="7077075"/>
                <a:ext cx="2533650" cy="3067050"/>
              </a:xfrm>
              <a:custGeom>
                <a:avLst/>
                <a:gdLst>
                  <a:gd name="connsiteX0" fmla="*/ 438150 w 2533650"/>
                  <a:gd name="connsiteY0" fmla="*/ 314325 h 3067050"/>
                  <a:gd name="connsiteX1" fmla="*/ 895350 w 2533650"/>
                  <a:gd name="connsiteY1" fmla="*/ 57150 h 3067050"/>
                  <a:gd name="connsiteX2" fmla="*/ 1352550 w 2533650"/>
                  <a:gd name="connsiteY2" fmla="*/ 0 h 3067050"/>
                  <a:gd name="connsiteX3" fmla="*/ 1847850 w 2533650"/>
                  <a:gd name="connsiteY3" fmla="*/ 123825 h 3067050"/>
                  <a:gd name="connsiteX4" fmla="*/ 2305050 w 2533650"/>
                  <a:gd name="connsiteY4" fmla="*/ 514350 h 3067050"/>
                  <a:gd name="connsiteX5" fmla="*/ 2505075 w 2533650"/>
                  <a:gd name="connsiteY5" fmla="*/ 885825 h 3067050"/>
                  <a:gd name="connsiteX6" fmla="*/ 2533650 w 2533650"/>
                  <a:gd name="connsiteY6" fmla="*/ 1419225 h 3067050"/>
                  <a:gd name="connsiteX7" fmla="*/ 2381250 w 2533650"/>
                  <a:gd name="connsiteY7" fmla="*/ 1905000 h 3067050"/>
                  <a:gd name="connsiteX8" fmla="*/ 2143125 w 2533650"/>
                  <a:gd name="connsiteY8" fmla="*/ 2171700 h 3067050"/>
                  <a:gd name="connsiteX9" fmla="*/ 1838325 w 2533650"/>
                  <a:gd name="connsiteY9" fmla="*/ 2590800 h 3067050"/>
                  <a:gd name="connsiteX10" fmla="*/ 1733550 w 2533650"/>
                  <a:gd name="connsiteY10" fmla="*/ 3000375 h 3067050"/>
                  <a:gd name="connsiteX11" fmla="*/ 1676400 w 2533650"/>
                  <a:gd name="connsiteY11" fmla="*/ 3067050 h 3067050"/>
                  <a:gd name="connsiteX12" fmla="*/ 904875 w 2533650"/>
                  <a:gd name="connsiteY12" fmla="*/ 3028950 h 3067050"/>
                  <a:gd name="connsiteX13" fmla="*/ 685800 w 2533650"/>
                  <a:gd name="connsiteY13" fmla="*/ 2428875 h 3067050"/>
                  <a:gd name="connsiteX14" fmla="*/ 409575 w 2533650"/>
                  <a:gd name="connsiteY14" fmla="*/ 2114550 h 3067050"/>
                  <a:gd name="connsiteX15" fmla="*/ 142875 w 2533650"/>
                  <a:gd name="connsiteY15" fmla="*/ 1876425 h 3067050"/>
                  <a:gd name="connsiteX16" fmla="*/ 0 w 2533650"/>
                  <a:gd name="connsiteY16" fmla="*/ 1085850 h 3067050"/>
                  <a:gd name="connsiteX17" fmla="*/ 342900 w 2533650"/>
                  <a:gd name="connsiteY17" fmla="*/ 342900 h 3067050"/>
                  <a:gd name="connsiteX18" fmla="*/ 476250 w 2533650"/>
                  <a:gd name="connsiteY18" fmla="*/ 266700 h 3067050"/>
                  <a:gd name="connsiteX19" fmla="*/ 438150 w 2533650"/>
                  <a:gd name="connsiteY19" fmla="*/ 314325 h 306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33650" h="3067050">
                    <a:moveTo>
                      <a:pt x="438150" y="314325"/>
                    </a:moveTo>
                    <a:lnTo>
                      <a:pt x="895350" y="57150"/>
                    </a:lnTo>
                    <a:lnTo>
                      <a:pt x="1352550" y="0"/>
                    </a:lnTo>
                    <a:lnTo>
                      <a:pt x="1847850" y="123825"/>
                    </a:lnTo>
                    <a:lnTo>
                      <a:pt x="2305050" y="514350"/>
                    </a:lnTo>
                    <a:lnTo>
                      <a:pt x="2505075" y="885825"/>
                    </a:lnTo>
                    <a:lnTo>
                      <a:pt x="2533650" y="1419225"/>
                    </a:lnTo>
                    <a:lnTo>
                      <a:pt x="2381250" y="1905000"/>
                    </a:lnTo>
                    <a:lnTo>
                      <a:pt x="2143125" y="2171700"/>
                    </a:lnTo>
                    <a:lnTo>
                      <a:pt x="1838325" y="2590800"/>
                    </a:lnTo>
                    <a:lnTo>
                      <a:pt x="1733550" y="3000375"/>
                    </a:lnTo>
                    <a:lnTo>
                      <a:pt x="1676400" y="3067050"/>
                    </a:lnTo>
                    <a:lnTo>
                      <a:pt x="904875" y="3028950"/>
                    </a:lnTo>
                    <a:lnTo>
                      <a:pt x="685800" y="2428875"/>
                    </a:lnTo>
                    <a:lnTo>
                      <a:pt x="409575" y="2114550"/>
                    </a:lnTo>
                    <a:lnTo>
                      <a:pt x="142875" y="1876425"/>
                    </a:lnTo>
                    <a:lnTo>
                      <a:pt x="0" y="1085850"/>
                    </a:lnTo>
                    <a:lnTo>
                      <a:pt x="342900" y="342900"/>
                    </a:lnTo>
                    <a:lnTo>
                      <a:pt x="476250" y="266700"/>
                    </a:lnTo>
                    <a:lnTo>
                      <a:pt x="438150" y="314325"/>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8" name="Picture 2" descr="C:\Users\우은주\Desktop\PNG\education.png">
                <a:extLst>
                  <a:ext uri="{FF2B5EF4-FFF2-40B4-BE49-F238E27FC236}">
                    <a16:creationId xmlns:a16="http://schemas.microsoft.com/office/drawing/2014/main" id="{A741594F-02E3-DE42-AE31-4787ACF38458}"/>
                  </a:ext>
                </a:extLst>
              </p:cNvPr>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703722" y="6374947"/>
                <a:ext cx="4876800" cy="48768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9" name="이등변 삼각형 148">
            <a:extLst>
              <a:ext uri="{FF2B5EF4-FFF2-40B4-BE49-F238E27FC236}">
                <a16:creationId xmlns:a16="http://schemas.microsoft.com/office/drawing/2014/main" id="{E3192BE2-3D8C-CF42-A1E1-A3DE63ADEC0A}"/>
              </a:ext>
            </a:extLst>
          </p:cNvPr>
          <p:cNvSpPr/>
          <p:nvPr/>
        </p:nvSpPr>
        <p:spPr>
          <a:xfrm rot="5400000">
            <a:off x="4090195" y="3376821"/>
            <a:ext cx="2130858" cy="897362"/>
          </a:xfrm>
          <a:prstGeom prst="triangle">
            <a:avLst/>
          </a:prstGeom>
          <a:gradFill flip="none" rotWithShape="1">
            <a:gsLst>
              <a:gs pos="100000">
                <a:schemeClr val="bg1"/>
              </a:gs>
              <a:gs pos="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0" name="그룹 10">
            <a:extLst>
              <a:ext uri="{FF2B5EF4-FFF2-40B4-BE49-F238E27FC236}">
                <a16:creationId xmlns:a16="http://schemas.microsoft.com/office/drawing/2014/main" id="{161BE4D6-FCE4-224E-9C8B-94807726E039}"/>
              </a:ext>
            </a:extLst>
          </p:cNvPr>
          <p:cNvGrpSpPr/>
          <p:nvPr/>
        </p:nvGrpSpPr>
        <p:grpSpPr>
          <a:xfrm>
            <a:off x="6221179" y="2984531"/>
            <a:ext cx="2395164" cy="1060366"/>
            <a:chOff x="9127683" y="8090050"/>
            <a:chExt cx="2999999" cy="1328133"/>
          </a:xfrm>
        </p:grpSpPr>
        <p:grpSp>
          <p:nvGrpSpPr>
            <p:cNvPr id="21" name="그룹 9">
              <a:extLst>
                <a:ext uri="{FF2B5EF4-FFF2-40B4-BE49-F238E27FC236}">
                  <a16:creationId xmlns:a16="http://schemas.microsoft.com/office/drawing/2014/main" id="{BC08DF73-244E-894F-9825-A3DFBECC52B4}"/>
                </a:ext>
              </a:extLst>
            </p:cNvPr>
            <p:cNvGrpSpPr/>
            <p:nvPr/>
          </p:nvGrpSpPr>
          <p:grpSpPr>
            <a:xfrm>
              <a:off x="9127683" y="8813347"/>
              <a:ext cx="2999999" cy="604836"/>
              <a:chOff x="9127683" y="8813347"/>
              <a:chExt cx="2999999" cy="604836"/>
            </a:xfrm>
          </p:grpSpPr>
          <p:pic>
            <p:nvPicPr>
              <p:cNvPr id="34" name="Picture 3" descr="C:\Users\우은주\Desktop\PNG\technology.png">
                <a:extLst>
                  <a:ext uri="{FF2B5EF4-FFF2-40B4-BE49-F238E27FC236}">
                    <a16:creationId xmlns:a16="http://schemas.microsoft.com/office/drawing/2014/main" id="{D121BC38-483E-C740-B071-F86FBE432534}"/>
                  </a:ext>
                </a:extLst>
              </p:cNvPr>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9127683" y="8813347"/>
                <a:ext cx="604836" cy="60483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우은주\Desktop\PNG\waiter.png">
                <a:extLst>
                  <a:ext uri="{FF2B5EF4-FFF2-40B4-BE49-F238E27FC236}">
                    <a16:creationId xmlns:a16="http://schemas.microsoft.com/office/drawing/2014/main" id="{D491D48C-BDA4-1341-9F3C-17D91BDA31E9}"/>
                  </a:ext>
                </a:extLst>
              </p:cNvPr>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10325265" y="8813347"/>
                <a:ext cx="604836" cy="60483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우은주\Desktop\PNG\employee.png">
                <a:extLst>
                  <a:ext uri="{FF2B5EF4-FFF2-40B4-BE49-F238E27FC236}">
                    <a16:creationId xmlns:a16="http://schemas.microsoft.com/office/drawing/2014/main" id="{9581F2F1-BD4A-DD44-A72C-C05A118F81B4}"/>
                  </a:ext>
                </a:extLst>
              </p:cNvPr>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9726474" y="8813347"/>
                <a:ext cx="604836" cy="60483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우은주\Desktop\PNG\technology.png">
                <a:extLst>
                  <a:ext uri="{FF2B5EF4-FFF2-40B4-BE49-F238E27FC236}">
                    <a16:creationId xmlns:a16="http://schemas.microsoft.com/office/drawing/2014/main" id="{A3084941-12A2-794A-9D84-A766049AFB2D}"/>
                  </a:ext>
                </a:extLst>
              </p:cNvPr>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10924056" y="8813347"/>
                <a:ext cx="604836" cy="60483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C:\Users\우은주\Desktop\PNG\employee.png">
                <a:extLst>
                  <a:ext uri="{FF2B5EF4-FFF2-40B4-BE49-F238E27FC236}">
                    <a16:creationId xmlns:a16="http://schemas.microsoft.com/office/drawing/2014/main" id="{FF8D79E6-9D6E-5440-BB9D-B5B4DF569383}"/>
                  </a:ext>
                </a:extLst>
              </p:cNvPr>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11522846" y="8813347"/>
                <a:ext cx="604836" cy="6048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그룹 36">
              <a:extLst>
                <a:ext uri="{FF2B5EF4-FFF2-40B4-BE49-F238E27FC236}">
                  <a16:creationId xmlns:a16="http://schemas.microsoft.com/office/drawing/2014/main" id="{83DC6D40-E06D-E04B-A1DD-95CDC6300331}"/>
                </a:ext>
              </a:extLst>
            </p:cNvPr>
            <p:cNvGrpSpPr/>
            <p:nvPr/>
          </p:nvGrpSpPr>
          <p:grpSpPr>
            <a:xfrm>
              <a:off x="9127683" y="8090050"/>
              <a:ext cx="604836" cy="604836"/>
              <a:chOff x="5703722" y="6374947"/>
              <a:chExt cx="4876800" cy="4876800"/>
            </a:xfrm>
          </p:grpSpPr>
          <p:sp>
            <p:nvSpPr>
              <p:cNvPr id="32" name="자유형 37">
                <a:extLst>
                  <a:ext uri="{FF2B5EF4-FFF2-40B4-BE49-F238E27FC236}">
                    <a16:creationId xmlns:a16="http://schemas.microsoft.com/office/drawing/2014/main" id="{B1B626E4-92B6-1241-8FC0-2AE4877B629D}"/>
                  </a:ext>
                </a:extLst>
              </p:cNvPr>
              <p:cNvSpPr/>
              <p:nvPr/>
            </p:nvSpPr>
            <p:spPr>
              <a:xfrm>
                <a:off x="6867525" y="7077075"/>
                <a:ext cx="2533650" cy="3067050"/>
              </a:xfrm>
              <a:custGeom>
                <a:avLst/>
                <a:gdLst>
                  <a:gd name="connsiteX0" fmla="*/ 438150 w 2533650"/>
                  <a:gd name="connsiteY0" fmla="*/ 314325 h 3067050"/>
                  <a:gd name="connsiteX1" fmla="*/ 895350 w 2533650"/>
                  <a:gd name="connsiteY1" fmla="*/ 57150 h 3067050"/>
                  <a:gd name="connsiteX2" fmla="*/ 1352550 w 2533650"/>
                  <a:gd name="connsiteY2" fmla="*/ 0 h 3067050"/>
                  <a:gd name="connsiteX3" fmla="*/ 1847850 w 2533650"/>
                  <a:gd name="connsiteY3" fmla="*/ 123825 h 3067050"/>
                  <a:gd name="connsiteX4" fmla="*/ 2305050 w 2533650"/>
                  <a:gd name="connsiteY4" fmla="*/ 514350 h 3067050"/>
                  <a:gd name="connsiteX5" fmla="*/ 2505075 w 2533650"/>
                  <a:gd name="connsiteY5" fmla="*/ 885825 h 3067050"/>
                  <a:gd name="connsiteX6" fmla="*/ 2533650 w 2533650"/>
                  <a:gd name="connsiteY6" fmla="*/ 1419225 h 3067050"/>
                  <a:gd name="connsiteX7" fmla="*/ 2381250 w 2533650"/>
                  <a:gd name="connsiteY7" fmla="*/ 1905000 h 3067050"/>
                  <a:gd name="connsiteX8" fmla="*/ 2143125 w 2533650"/>
                  <a:gd name="connsiteY8" fmla="*/ 2171700 h 3067050"/>
                  <a:gd name="connsiteX9" fmla="*/ 1838325 w 2533650"/>
                  <a:gd name="connsiteY9" fmla="*/ 2590800 h 3067050"/>
                  <a:gd name="connsiteX10" fmla="*/ 1733550 w 2533650"/>
                  <a:gd name="connsiteY10" fmla="*/ 3000375 h 3067050"/>
                  <a:gd name="connsiteX11" fmla="*/ 1676400 w 2533650"/>
                  <a:gd name="connsiteY11" fmla="*/ 3067050 h 3067050"/>
                  <a:gd name="connsiteX12" fmla="*/ 904875 w 2533650"/>
                  <a:gd name="connsiteY12" fmla="*/ 3028950 h 3067050"/>
                  <a:gd name="connsiteX13" fmla="*/ 685800 w 2533650"/>
                  <a:gd name="connsiteY13" fmla="*/ 2428875 h 3067050"/>
                  <a:gd name="connsiteX14" fmla="*/ 409575 w 2533650"/>
                  <a:gd name="connsiteY14" fmla="*/ 2114550 h 3067050"/>
                  <a:gd name="connsiteX15" fmla="*/ 142875 w 2533650"/>
                  <a:gd name="connsiteY15" fmla="*/ 1876425 h 3067050"/>
                  <a:gd name="connsiteX16" fmla="*/ 0 w 2533650"/>
                  <a:gd name="connsiteY16" fmla="*/ 1085850 h 3067050"/>
                  <a:gd name="connsiteX17" fmla="*/ 342900 w 2533650"/>
                  <a:gd name="connsiteY17" fmla="*/ 342900 h 3067050"/>
                  <a:gd name="connsiteX18" fmla="*/ 476250 w 2533650"/>
                  <a:gd name="connsiteY18" fmla="*/ 266700 h 3067050"/>
                  <a:gd name="connsiteX19" fmla="*/ 438150 w 2533650"/>
                  <a:gd name="connsiteY19" fmla="*/ 314325 h 306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33650" h="3067050">
                    <a:moveTo>
                      <a:pt x="438150" y="314325"/>
                    </a:moveTo>
                    <a:lnTo>
                      <a:pt x="895350" y="57150"/>
                    </a:lnTo>
                    <a:lnTo>
                      <a:pt x="1352550" y="0"/>
                    </a:lnTo>
                    <a:lnTo>
                      <a:pt x="1847850" y="123825"/>
                    </a:lnTo>
                    <a:lnTo>
                      <a:pt x="2305050" y="514350"/>
                    </a:lnTo>
                    <a:lnTo>
                      <a:pt x="2505075" y="885825"/>
                    </a:lnTo>
                    <a:lnTo>
                      <a:pt x="2533650" y="1419225"/>
                    </a:lnTo>
                    <a:lnTo>
                      <a:pt x="2381250" y="1905000"/>
                    </a:lnTo>
                    <a:lnTo>
                      <a:pt x="2143125" y="2171700"/>
                    </a:lnTo>
                    <a:lnTo>
                      <a:pt x="1838325" y="2590800"/>
                    </a:lnTo>
                    <a:lnTo>
                      <a:pt x="1733550" y="3000375"/>
                    </a:lnTo>
                    <a:lnTo>
                      <a:pt x="1676400" y="3067050"/>
                    </a:lnTo>
                    <a:lnTo>
                      <a:pt x="904875" y="3028950"/>
                    </a:lnTo>
                    <a:lnTo>
                      <a:pt x="685800" y="2428875"/>
                    </a:lnTo>
                    <a:lnTo>
                      <a:pt x="409575" y="2114550"/>
                    </a:lnTo>
                    <a:lnTo>
                      <a:pt x="142875" y="1876425"/>
                    </a:lnTo>
                    <a:lnTo>
                      <a:pt x="0" y="1085850"/>
                    </a:lnTo>
                    <a:lnTo>
                      <a:pt x="342900" y="342900"/>
                    </a:lnTo>
                    <a:lnTo>
                      <a:pt x="476250" y="266700"/>
                    </a:lnTo>
                    <a:lnTo>
                      <a:pt x="438150" y="314325"/>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3" name="Picture 2" descr="C:\Users\우은주\Desktop\PNG\education.png">
                <a:extLst>
                  <a:ext uri="{FF2B5EF4-FFF2-40B4-BE49-F238E27FC236}">
                    <a16:creationId xmlns:a16="http://schemas.microsoft.com/office/drawing/2014/main" id="{F4420B82-B82C-E84C-8F8A-305AEDA284E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3722" y="6374947"/>
                <a:ext cx="4876800" cy="4876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그룹 39">
              <a:extLst>
                <a:ext uri="{FF2B5EF4-FFF2-40B4-BE49-F238E27FC236}">
                  <a16:creationId xmlns:a16="http://schemas.microsoft.com/office/drawing/2014/main" id="{9999BFB1-E9E6-D64E-981E-AE158BBCBD3F}"/>
                </a:ext>
              </a:extLst>
            </p:cNvPr>
            <p:cNvGrpSpPr/>
            <p:nvPr/>
          </p:nvGrpSpPr>
          <p:grpSpPr>
            <a:xfrm>
              <a:off x="9723013" y="8090050"/>
              <a:ext cx="604836" cy="604836"/>
              <a:chOff x="5703722" y="6374947"/>
              <a:chExt cx="4876800" cy="4876800"/>
            </a:xfrm>
          </p:grpSpPr>
          <p:sp>
            <p:nvSpPr>
              <p:cNvPr id="30" name="자유형 40">
                <a:extLst>
                  <a:ext uri="{FF2B5EF4-FFF2-40B4-BE49-F238E27FC236}">
                    <a16:creationId xmlns:a16="http://schemas.microsoft.com/office/drawing/2014/main" id="{C496E1B0-058D-EC4B-AFFA-B073DC94219D}"/>
                  </a:ext>
                </a:extLst>
              </p:cNvPr>
              <p:cNvSpPr/>
              <p:nvPr/>
            </p:nvSpPr>
            <p:spPr>
              <a:xfrm>
                <a:off x="6867525" y="7077075"/>
                <a:ext cx="2533650" cy="3067050"/>
              </a:xfrm>
              <a:custGeom>
                <a:avLst/>
                <a:gdLst>
                  <a:gd name="connsiteX0" fmla="*/ 438150 w 2533650"/>
                  <a:gd name="connsiteY0" fmla="*/ 314325 h 3067050"/>
                  <a:gd name="connsiteX1" fmla="*/ 895350 w 2533650"/>
                  <a:gd name="connsiteY1" fmla="*/ 57150 h 3067050"/>
                  <a:gd name="connsiteX2" fmla="*/ 1352550 w 2533650"/>
                  <a:gd name="connsiteY2" fmla="*/ 0 h 3067050"/>
                  <a:gd name="connsiteX3" fmla="*/ 1847850 w 2533650"/>
                  <a:gd name="connsiteY3" fmla="*/ 123825 h 3067050"/>
                  <a:gd name="connsiteX4" fmla="*/ 2305050 w 2533650"/>
                  <a:gd name="connsiteY4" fmla="*/ 514350 h 3067050"/>
                  <a:gd name="connsiteX5" fmla="*/ 2505075 w 2533650"/>
                  <a:gd name="connsiteY5" fmla="*/ 885825 h 3067050"/>
                  <a:gd name="connsiteX6" fmla="*/ 2533650 w 2533650"/>
                  <a:gd name="connsiteY6" fmla="*/ 1419225 h 3067050"/>
                  <a:gd name="connsiteX7" fmla="*/ 2381250 w 2533650"/>
                  <a:gd name="connsiteY7" fmla="*/ 1905000 h 3067050"/>
                  <a:gd name="connsiteX8" fmla="*/ 2143125 w 2533650"/>
                  <a:gd name="connsiteY8" fmla="*/ 2171700 h 3067050"/>
                  <a:gd name="connsiteX9" fmla="*/ 1838325 w 2533650"/>
                  <a:gd name="connsiteY9" fmla="*/ 2590800 h 3067050"/>
                  <a:gd name="connsiteX10" fmla="*/ 1733550 w 2533650"/>
                  <a:gd name="connsiteY10" fmla="*/ 3000375 h 3067050"/>
                  <a:gd name="connsiteX11" fmla="*/ 1676400 w 2533650"/>
                  <a:gd name="connsiteY11" fmla="*/ 3067050 h 3067050"/>
                  <a:gd name="connsiteX12" fmla="*/ 904875 w 2533650"/>
                  <a:gd name="connsiteY12" fmla="*/ 3028950 h 3067050"/>
                  <a:gd name="connsiteX13" fmla="*/ 685800 w 2533650"/>
                  <a:gd name="connsiteY13" fmla="*/ 2428875 h 3067050"/>
                  <a:gd name="connsiteX14" fmla="*/ 409575 w 2533650"/>
                  <a:gd name="connsiteY14" fmla="*/ 2114550 h 3067050"/>
                  <a:gd name="connsiteX15" fmla="*/ 142875 w 2533650"/>
                  <a:gd name="connsiteY15" fmla="*/ 1876425 h 3067050"/>
                  <a:gd name="connsiteX16" fmla="*/ 0 w 2533650"/>
                  <a:gd name="connsiteY16" fmla="*/ 1085850 h 3067050"/>
                  <a:gd name="connsiteX17" fmla="*/ 342900 w 2533650"/>
                  <a:gd name="connsiteY17" fmla="*/ 342900 h 3067050"/>
                  <a:gd name="connsiteX18" fmla="*/ 476250 w 2533650"/>
                  <a:gd name="connsiteY18" fmla="*/ 266700 h 3067050"/>
                  <a:gd name="connsiteX19" fmla="*/ 438150 w 2533650"/>
                  <a:gd name="connsiteY19" fmla="*/ 314325 h 306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33650" h="3067050">
                    <a:moveTo>
                      <a:pt x="438150" y="314325"/>
                    </a:moveTo>
                    <a:lnTo>
                      <a:pt x="895350" y="57150"/>
                    </a:lnTo>
                    <a:lnTo>
                      <a:pt x="1352550" y="0"/>
                    </a:lnTo>
                    <a:lnTo>
                      <a:pt x="1847850" y="123825"/>
                    </a:lnTo>
                    <a:lnTo>
                      <a:pt x="2305050" y="514350"/>
                    </a:lnTo>
                    <a:lnTo>
                      <a:pt x="2505075" y="885825"/>
                    </a:lnTo>
                    <a:lnTo>
                      <a:pt x="2533650" y="1419225"/>
                    </a:lnTo>
                    <a:lnTo>
                      <a:pt x="2381250" y="1905000"/>
                    </a:lnTo>
                    <a:lnTo>
                      <a:pt x="2143125" y="2171700"/>
                    </a:lnTo>
                    <a:lnTo>
                      <a:pt x="1838325" y="2590800"/>
                    </a:lnTo>
                    <a:lnTo>
                      <a:pt x="1733550" y="3000375"/>
                    </a:lnTo>
                    <a:lnTo>
                      <a:pt x="1676400" y="3067050"/>
                    </a:lnTo>
                    <a:lnTo>
                      <a:pt x="904875" y="3028950"/>
                    </a:lnTo>
                    <a:lnTo>
                      <a:pt x="685800" y="2428875"/>
                    </a:lnTo>
                    <a:lnTo>
                      <a:pt x="409575" y="2114550"/>
                    </a:lnTo>
                    <a:lnTo>
                      <a:pt x="142875" y="1876425"/>
                    </a:lnTo>
                    <a:lnTo>
                      <a:pt x="0" y="1085850"/>
                    </a:lnTo>
                    <a:lnTo>
                      <a:pt x="342900" y="342900"/>
                    </a:lnTo>
                    <a:lnTo>
                      <a:pt x="476250" y="266700"/>
                    </a:lnTo>
                    <a:lnTo>
                      <a:pt x="438150" y="314325"/>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1" name="Picture 2" descr="C:\Users\우은주\Desktop\PNG\education.png">
                <a:extLst>
                  <a:ext uri="{FF2B5EF4-FFF2-40B4-BE49-F238E27FC236}">
                    <a16:creationId xmlns:a16="http://schemas.microsoft.com/office/drawing/2014/main" id="{246552B5-AFC1-D040-9EE7-2D2B0CF1569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3722" y="6374947"/>
                <a:ext cx="4876800" cy="4876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그룹 42">
              <a:extLst>
                <a:ext uri="{FF2B5EF4-FFF2-40B4-BE49-F238E27FC236}">
                  <a16:creationId xmlns:a16="http://schemas.microsoft.com/office/drawing/2014/main" id="{C95E0A38-EEFF-2C41-B32C-262FBA60ABAF}"/>
                </a:ext>
              </a:extLst>
            </p:cNvPr>
            <p:cNvGrpSpPr/>
            <p:nvPr/>
          </p:nvGrpSpPr>
          <p:grpSpPr>
            <a:xfrm>
              <a:off x="10318343" y="8090050"/>
              <a:ext cx="604836" cy="604836"/>
              <a:chOff x="5703722" y="6374947"/>
              <a:chExt cx="4876800" cy="4876800"/>
            </a:xfrm>
          </p:grpSpPr>
          <p:sp>
            <p:nvSpPr>
              <p:cNvPr id="28" name="자유형 43">
                <a:extLst>
                  <a:ext uri="{FF2B5EF4-FFF2-40B4-BE49-F238E27FC236}">
                    <a16:creationId xmlns:a16="http://schemas.microsoft.com/office/drawing/2014/main" id="{C5EA9771-1FDF-BB47-8AF1-493D1CD772F8}"/>
                  </a:ext>
                </a:extLst>
              </p:cNvPr>
              <p:cNvSpPr/>
              <p:nvPr/>
            </p:nvSpPr>
            <p:spPr>
              <a:xfrm>
                <a:off x="6867525" y="7077075"/>
                <a:ext cx="2533650" cy="3067050"/>
              </a:xfrm>
              <a:custGeom>
                <a:avLst/>
                <a:gdLst>
                  <a:gd name="connsiteX0" fmla="*/ 438150 w 2533650"/>
                  <a:gd name="connsiteY0" fmla="*/ 314325 h 3067050"/>
                  <a:gd name="connsiteX1" fmla="*/ 895350 w 2533650"/>
                  <a:gd name="connsiteY1" fmla="*/ 57150 h 3067050"/>
                  <a:gd name="connsiteX2" fmla="*/ 1352550 w 2533650"/>
                  <a:gd name="connsiteY2" fmla="*/ 0 h 3067050"/>
                  <a:gd name="connsiteX3" fmla="*/ 1847850 w 2533650"/>
                  <a:gd name="connsiteY3" fmla="*/ 123825 h 3067050"/>
                  <a:gd name="connsiteX4" fmla="*/ 2305050 w 2533650"/>
                  <a:gd name="connsiteY4" fmla="*/ 514350 h 3067050"/>
                  <a:gd name="connsiteX5" fmla="*/ 2505075 w 2533650"/>
                  <a:gd name="connsiteY5" fmla="*/ 885825 h 3067050"/>
                  <a:gd name="connsiteX6" fmla="*/ 2533650 w 2533650"/>
                  <a:gd name="connsiteY6" fmla="*/ 1419225 h 3067050"/>
                  <a:gd name="connsiteX7" fmla="*/ 2381250 w 2533650"/>
                  <a:gd name="connsiteY7" fmla="*/ 1905000 h 3067050"/>
                  <a:gd name="connsiteX8" fmla="*/ 2143125 w 2533650"/>
                  <a:gd name="connsiteY8" fmla="*/ 2171700 h 3067050"/>
                  <a:gd name="connsiteX9" fmla="*/ 1838325 w 2533650"/>
                  <a:gd name="connsiteY9" fmla="*/ 2590800 h 3067050"/>
                  <a:gd name="connsiteX10" fmla="*/ 1733550 w 2533650"/>
                  <a:gd name="connsiteY10" fmla="*/ 3000375 h 3067050"/>
                  <a:gd name="connsiteX11" fmla="*/ 1676400 w 2533650"/>
                  <a:gd name="connsiteY11" fmla="*/ 3067050 h 3067050"/>
                  <a:gd name="connsiteX12" fmla="*/ 904875 w 2533650"/>
                  <a:gd name="connsiteY12" fmla="*/ 3028950 h 3067050"/>
                  <a:gd name="connsiteX13" fmla="*/ 685800 w 2533650"/>
                  <a:gd name="connsiteY13" fmla="*/ 2428875 h 3067050"/>
                  <a:gd name="connsiteX14" fmla="*/ 409575 w 2533650"/>
                  <a:gd name="connsiteY14" fmla="*/ 2114550 h 3067050"/>
                  <a:gd name="connsiteX15" fmla="*/ 142875 w 2533650"/>
                  <a:gd name="connsiteY15" fmla="*/ 1876425 h 3067050"/>
                  <a:gd name="connsiteX16" fmla="*/ 0 w 2533650"/>
                  <a:gd name="connsiteY16" fmla="*/ 1085850 h 3067050"/>
                  <a:gd name="connsiteX17" fmla="*/ 342900 w 2533650"/>
                  <a:gd name="connsiteY17" fmla="*/ 342900 h 3067050"/>
                  <a:gd name="connsiteX18" fmla="*/ 476250 w 2533650"/>
                  <a:gd name="connsiteY18" fmla="*/ 266700 h 3067050"/>
                  <a:gd name="connsiteX19" fmla="*/ 438150 w 2533650"/>
                  <a:gd name="connsiteY19" fmla="*/ 314325 h 306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33650" h="3067050">
                    <a:moveTo>
                      <a:pt x="438150" y="314325"/>
                    </a:moveTo>
                    <a:lnTo>
                      <a:pt x="895350" y="57150"/>
                    </a:lnTo>
                    <a:lnTo>
                      <a:pt x="1352550" y="0"/>
                    </a:lnTo>
                    <a:lnTo>
                      <a:pt x="1847850" y="123825"/>
                    </a:lnTo>
                    <a:lnTo>
                      <a:pt x="2305050" y="514350"/>
                    </a:lnTo>
                    <a:lnTo>
                      <a:pt x="2505075" y="885825"/>
                    </a:lnTo>
                    <a:lnTo>
                      <a:pt x="2533650" y="1419225"/>
                    </a:lnTo>
                    <a:lnTo>
                      <a:pt x="2381250" y="1905000"/>
                    </a:lnTo>
                    <a:lnTo>
                      <a:pt x="2143125" y="2171700"/>
                    </a:lnTo>
                    <a:lnTo>
                      <a:pt x="1838325" y="2590800"/>
                    </a:lnTo>
                    <a:lnTo>
                      <a:pt x="1733550" y="3000375"/>
                    </a:lnTo>
                    <a:lnTo>
                      <a:pt x="1676400" y="3067050"/>
                    </a:lnTo>
                    <a:lnTo>
                      <a:pt x="904875" y="3028950"/>
                    </a:lnTo>
                    <a:lnTo>
                      <a:pt x="685800" y="2428875"/>
                    </a:lnTo>
                    <a:lnTo>
                      <a:pt x="409575" y="2114550"/>
                    </a:lnTo>
                    <a:lnTo>
                      <a:pt x="142875" y="1876425"/>
                    </a:lnTo>
                    <a:lnTo>
                      <a:pt x="0" y="1085850"/>
                    </a:lnTo>
                    <a:lnTo>
                      <a:pt x="342900" y="342900"/>
                    </a:lnTo>
                    <a:lnTo>
                      <a:pt x="476250" y="266700"/>
                    </a:lnTo>
                    <a:lnTo>
                      <a:pt x="438150" y="314325"/>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9" name="Picture 2" descr="C:\Users\우은주\Desktop\PNG\education.png">
                <a:extLst>
                  <a:ext uri="{FF2B5EF4-FFF2-40B4-BE49-F238E27FC236}">
                    <a16:creationId xmlns:a16="http://schemas.microsoft.com/office/drawing/2014/main" id="{18FA96D6-8D69-5443-8B38-CDA35C47508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3722" y="6374947"/>
                <a:ext cx="4876800" cy="4876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그룹 45">
              <a:extLst>
                <a:ext uri="{FF2B5EF4-FFF2-40B4-BE49-F238E27FC236}">
                  <a16:creationId xmlns:a16="http://schemas.microsoft.com/office/drawing/2014/main" id="{80E52DE4-2347-0E4A-928E-88C12182BFB9}"/>
                </a:ext>
              </a:extLst>
            </p:cNvPr>
            <p:cNvGrpSpPr/>
            <p:nvPr/>
          </p:nvGrpSpPr>
          <p:grpSpPr>
            <a:xfrm>
              <a:off x="10913672" y="8090050"/>
              <a:ext cx="604836" cy="604836"/>
              <a:chOff x="5703722" y="6374947"/>
              <a:chExt cx="4876800" cy="4876800"/>
            </a:xfrm>
          </p:grpSpPr>
          <p:sp>
            <p:nvSpPr>
              <p:cNvPr id="26" name="자유형 47">
                <a:extLst>
                  <a:ext uri="{FF2B5EF4-FFF2-40B4-BE49-F238E27FC236}">
                    <a16:creationId xmlns:a16="http://schemas.microsoft.com/office/drawing/2014/main" id="{AC3E081C-1E87-B144-BED5-E2DB1E2B2CE9}"/>
                  </a:ext>
                </a:extLst>
              </p:cNvPr>
              <p:cNvSpPr/>
              <p:nvPr/>
            </p:nvSpPr>
            <p:spPr>
              <a:xfrm>
                <a:off x="6867525" y="7077075"/>
                <a:ext cx="2533650" cy="3067050"/>
              </a:xfrm>
              <a:custGeom>
                <a:avLst/>
                <a:gdLst>
                  <a:gd name="connsiteX0" fmla="*/ 438150 w 2533650"/>
                  <a:gd name="connsiteY0" fmla="*/ 314325 h 3067050"/>
                  <a:gd name="connsiteX1" fmla="*/ 895350 w 2533650"/>
                  <a:gd name="connsiteY1" fmla="*/ 57150 h 3067050"/>
                  <a:gd name="connsiteX2" fmla="*/ 1352550 w 2533650"/>
                  <a:gd name="connsiteY2" fmla="*/ 0 h 3067050"/>
                  <a:gd name="connsiteX3" fmla="*/ 1847850 w 2533650"/>
                  <a:gd name="connsiteY3" fmla="*/ 123825 h 3067050"/>
                  <a:gd name="connsiteX4" fmla="*/ 2305050 w 2533650"/>
                  <a:gd name="connsiteY4" fmla="*/ 514350 h 3067050"/>
                  <a:gd name="connsiteX5" fmla="*/ 2505075 w 2533650"/>
                  <a:gd name="connsiteY5" fmla="*/ 885825 h 3067050"/>
                  <a:gd name="connsiteX6" fmla="*/ 2533650 w 2533650"/>
                  <a:gd name="connsiteY6" fmla="*/ 1419225 h 3067050"/>
                  <a:gd name="connsiteX7" fmla="*/ 2381250 w 2533650"/>
                  <a:gd name="connsiteY7" fmla="*/ 1905000 h 3067050"/>
                  <a:gd name="connsiteX8" fmla="*/ 2143125 w 2533650"/>
                  <a:gd name="connsiteY8" fmla="*/ 2171700 h 3067050"/>
                  <a:gd name="connsiteX9" fmla="*/ 1838325 w 2533650"/>
                  <a:gd name="connsiteY9" fmla="*/ 2590800 h 3067050"/>
                  <a:gd name="connsiteX10" fmla="*/ 1733550 w 2533650"/>
                  <a:gd name="connsiteY10" fmla="*/ 3000375 h 3067050"/>
                  <a:gd name="connsiteX11" fmla="*/ 1676400 w 2533650"/>
                  <a:gd name="connsiteY11" fmla="*/ 3067050 h 3067050"/>
                  <a:gd name="connsiteX12" fmla="*/ 904875 w 2533650"/>
                  <a:gd name="connsiteY12" fmla="*/ 3028950 h 3067050"/>
                  <a:gd name="connsiteX13" fmla="*/ 685800 w 2533650"/>
                  <a:gd name="connsiteY13" fmla="*/ 2428875 h 3067050"/>
                  <a:gd name="connsiteX14" fmla="*/ 409575 w 2533650"/>
                  <a:gd name="connsiteY14" fmla="*/ 2114550 h 3067050"/>
                  <a:gd name="connsiteX15" fmla="*/ 142875 w 2533650"/>
                  <a:gd name="connsiteY15" fmla="*/ 1876425 h 3067050"/>
                  <a:gd name="connsiteX16" fmla="*/ 0 w 2533650"/>
                  <a:gd name="connsiteY16" fmla="*/ 1085850 h 3067050"/>
                  <a:gd name="connsiteX17" fmla="*/ 342900 w 2533650"/>
                  <a:gd name="connsiteY17" fmla="*/ 342900 h 3067050"/>
                  <a:gd name="connsiteX18" fmla="*/ 476250 w 2533650"/>
                  <a:gd name="connsiteY18" fmla="*/ 266700 h 3067050"/>
                  <a:gd name="connsiteX19" fmla="*/ 438150 w 2533650"/>
                  <a:gd name="connsiteY19" fmla="*/ 314325 h 306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33650" h="3067050">
                    <a:moveTo>
                      <a:pt x="438150" y="314325"/>
                    </a:moveTo>
                    <a:lnTo>
                      <a:pt x="895350" y="57150"/>
                    </a:lnTo>
                    <a:lnTo>
                      <a:pt x="1352550" y="0"/>
                    </a:lnTo>
                    <a:lnTo>
                      <a:pt x="1847850" y="123825"/>
                    </a:lnTo>
                    <a:lnTo>
                      <a:pt x="2305050" y="514350"/>
                    </a:lnTo>
                    <a:lnTo>
                      <a:pt x="2505075" y="885825"/>
                    </a:lnTo>
                    <a:lnTo>
                      <a:pt x="2533650" y="1419225"/>
                    </a:lnTo>
                    <a:lnTo>
                      <a:pt x="2381250" y="1905000"/>
                    </a:lnTo>
                    <a:lnTo>
                      <a:pt x="2143125" y="2171700"/>
                    </a:lnTo>
                    <a:lnTo>
                      <a:pt x="1838325" y="2590800"/>
                    </a:lnTo>
                    <a:lnTo>
                      <a:pt x="1733550" y="3000375"/>
                    </a:lnTo>
                    <a:lnTo>
                      <a:pt x="1676400" y="3067050"/>
                    </a:lnTo>
                    <a:lnTo>
                      <a:pt x="904875" y="3028950"/>
                    </a:lnTo>
                    <a:lnTo>
                      <a:pt x="685800" y="2428875"/>
                    </a:lnTo>
                    <a:lnTo>
                      <a:pt x="409575" y="2114550"/>
                    </a:lnTo>
                    <a:lnTo>
                      <a:pt x="142875" y="1876425"/>
                    </a:lnTo>
                    <a:lnTo>
                      <a:pt x="0" y="1085850"/>
                    </a:lnTo>
                    <a:lnTo>
                      <a:pt x="342900" y="342900"/>
                    </a:lnTo>
                    <a:lnTo>
                      <a:pt x="476250" y="266700"/>
                    </a:lnTo>
                    <a:lnTo>
                      <a:pt x="438150" y="314325"/>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7" name="Picture 2" descr="C:\Users\우은주\Desktop\PNG\education.png">
                <a:extLst>
                  <a:ext uri="{FF2B5EF4-FFF2-40B4-BE49-F238E27FC236}">
                    <a16:creationId xmlns:a16="http://schemas.microsoft.com/office/drawing/2014/main" id="{4FD18CF6-2E91-2141-BFE9-5C36AB02644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3722" y="6374947"/>
                <a:ext cx="4876800" cy="48768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34264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4"/>
          <p:cNvGrpSpPr/>
          <p:nvPr/>
        </p:nvGrpSpPr>
        <p:grpSpPr>
          <a:xfrm>
            <a:off x="546449" y="767359"/>
            <a:ext cx="8204429" cy="526298"/>
            <a:chOff x="507301" y="739817"/>
            <a:chExt cx="8204429" cy="526298"/>
          </a:xfrm>
        </p:grpSpPr>
        <p:sp>
          <p:nvSpPr>
            <p:cNvPr id="2" name="제목 1"/>
            <p:cNvSpPr txBox="1">
              <a:spLocks/>
            </p:cNvSpPr>
            <p:nvPr/>
          </p:nvSpPr>
          <p:spPr>
            <a:xfrm>
              <a:off x="507301" y="764704"/>
              <a:ext cx="2511813" cy="474552"/>
            </a:xfrm>
            <a:prstGeom prst="rect">
              <a:avLst/>
            </a:prstGeom>
          </p:spPr>
          <p:txBody>
            <a:bodyPr vert="horz" lIns="91440" tIns="45720" rIns="91440" bIns="45720" rtlCol="0" anchor="b" anchorCtr="0">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ko-KR" altLang="en-US" sz="2400" b="1" err="1">
                  <a:solidFill>
                    <a:srgbClr val="33609E"/>
                  </a:solidFill>
                  <a:latin typeface="Meiryo" panose="020B0604030504040204" pitchFamily="34" charset="-128"/>
                  <a:ea typeface="Meiryo" panose="020B0604030504040204" pitchFamily="34" charset="-128"/>
                </a:rPr>
                <a:t>ターゲティング</a:t>
              </a:r>
              <a:endParaRPr lang="en-US" altLang="ko-KR" sz="2400" b="1">
                <a:solidFill>
                  <a:srgbClr val="33609E"/>
                </a:solidFill>
                <a:latin typeface="Meiryo" panose="020B0604030504040204" pitchFamily="34" charset="-128"/>
                <a:ea typeface="Meiryo" panose="020B0604030504040204" pitchFamily="34" charset="-128"/>
              </a:endParaRPr>
            </a:p>
          </p:txBody>
        </p:sp>
        <p:sp>
          <p:nvSpPr>
            <p:cNvPr id="3" name="TextBox 2"/>
            <p:cNvSpPr txBox="1"/>
            <p:nvPr/>
          </p:nvSpPr>
          <p:spPr>
            <a:xfrm>
              <a:off x="3019113" y="739817"/>
              <a:ext cx="5692617" cy="526298"/>
            </a:xfrm>
            <a:prstGeom prst="rect">
              <a:avLst/>
            </a:prstGeom>
            <a:noFill/>
          </p:spPr>
          <p:txBody>
            <a:bodyPr wrap="square" rtlCol="0" anchor="ctr" anchorCtr="0">
              <a:spAutoFit/>
            </a:bodyPr>
            <a:lstStyle/>
            <a:p>
              <a:pPr>
                <a:lnSpc>
                  <a:spcPct val="120000"/>
                </a:lnSpc>
              </a:pPr>
              <a:r>
                <a:rPr lang="ja-JP" altLang="en-US" sz="1200" b="1" kern="1000" spc="-60">
                  <a:solidFill>
                    <a:srgbClr val="33609E"/>
                  </a:solidFill>
                  <a:latin typeface="Meiryo" panose="020B0604030504040204" pitchFamily="34" charset="-128"/>
                  <a:ea typeface="Meiryo" panose="020B0604030504040204" pitchFamily="34" charset="-128"/>
                </a:rPr>
                <a:t>地域・チャンネル・時間のターゲティングが可能</a:t>
              </a:r>
              <a:r>
                <a:rPr lang="ja-JP" altLang="en-US" sz="1200" kern="1000" spc="-60">
                  <a:latin typeface="Meiryo" panose="020B0604030504040204" pitchFamily="34" charset="-128"/>
                  <a:ea typeface="Meiryo" panose="020B0604030504040204" pitchFamily="34" charset="-128"/>
                </a:rPr>
                <a:t>であり、キャンペーンの特性にあうように到達を制御可能</a:t>
              </a:r>
              <a:endParaRPr lang="en-US" altLang="ja-JP" sz="1200" kern="1000" spc="-60">
                <a:latin typeface="Meiryo" panose="020B0604030504040204" pitchFamily="34" charset="-128"/>
                <a:ea typeface="Meiryo" panose="020B0604030504040204" pitchFamily="34" charset="-128"/>
              </a:endParaRPr>
            </a:p>
          </p:txBody>
        </p:sp>
        <p:cxnSp>
          <p:nvCxnSpPr>
            <p:cNvPr id="4" name="직선 연결선 3"/>
            <p:cNvCxnSpPr/>
            <p:nvPr/>
          </p:nvCxnSpPr>
          <p:spPr>
            <a:xfrm>
              <a:off x="2885222" y="822926"/>
              <a:ext cx="0" cy="324000"/>
            </a:xfrm>
            <a:prstGeom prst="line">
              <a:avLst/>
            </a:prstGeom>
            <a:ln>
              <a:solidFill>
                <a:srgbClr val="33609E"/>
              </a:solidFill>
            </a:ln>
          </p:spPr>
          <p:style>
            <a:lnRef idx="1">
              <a:schemeClr val="accent1"/>
            </a:lnRef>
            <a:fillRef idx="0">
              <a:schemeClr val="accent1"/>
            </a:fillRef>
            <a:effectRef idx="0">
              <a:schemeClr val="accent1"/>
            </a:effectRef>
            <a:fontRef idx="minor">
              <a:schemeClr val="tx1"/>
            </a:fontRef>
          </p:style>
        </p:cxnSp>
      </p:grpSp>
      <p:sp>
        <p:nvSpPr>
          <p:cNvPr id="12" name="슬라이드 번호 개체 틀 11"/>
          <p:cNvSpPr>
            <a:spLocks noGrp="1"/>
          </p:cNvSpPr>
          <p:nvPr>
            <p:ph type="sldNum" sz="quarter" idx="12"/>
          </p:nvPr>
        </p:nvSpPr>
        <p:spPr/>
        <p:txBody>
          <a:bodyPr/>
          <a:lstStyle/>
          <a:p>
            <a:fld id="{8F951D4C-3B6C-460F-A026-0D4BE52ED59D}" type="slidenum">
              <a:rPr lang="ko-KR" altLang="en-US" smtClean="0"/>
              <a:t>8</a:t>
            </a:fld>
            <a:endParaRPr lang="ko-KR" altLang="en-US"/>
          </a:p>
        </p:txBody>
      </p:sp>
      <p:sp>
        <p:nvSpPr>
          <p:cNvPr id="8" name="正方形/長方形 7">
            <a:extLst>
              <a:ext uri="{FF2B5EF4-FFF2-40B4-BE49-F238E27FC236}">
                <a16:creationId xmlns:a16="http://schemas.microsoft.com/office/drawing/2014/main" id="{0C69CBC9-5B8C-E242-A98D-6B0C341E51D8}"/>
              </a:ext>
            </a:extLst>
          </p:cNvPr>
          <p:cNvSpPr/>
          <p:nvPr/>
        </p:nvSpPr>
        <p:spPr>
          <a:xfrm>
            <a:off x="4357529" y="4057327"/>
            <a:ext cx="1387559" cy="307777"/>
          </a:xfrm>
          <a:prstGeom prst="rect">
            <a:avLst/>
          </a:prstGeom>
          <a:solidFill>
            <a:schemeClr val="bg1"/>
          </a:solidFill>
        </p:spPr>
        <p:txBody>
          <a:bodyPr wrap="none">
            <a:spAutoFit/>
          </a:bodyPr>
          <a:lstStyle/>
          <a:p>
            <a:r>
              <a:rPr lang="ja-JP" altLang="en-US" sz="1400" b="1" kern="1000" spc="-60">
                <a:solidFill>
                  <a:srgbClr val="33609E"/>
                </a:solidFill>
                <a:latin typeface="Meiryo" panose="020B0604030504040204" pitchFamily="34" charset="-128"/>
                <a:ea typeface="Meiryo" panose="020B0604030504040204" pitchFamily="34" charset="-128"/>
              </a:rPr>
              <a:t>個別チャンネル</a:t>
            </a:r>
            <a:endParaRPr lang="ja-JP" altLang="en-US" sz="1400"/>
          </a:p>
        </p:txBody>
      </p:sp>
      <p:sp>
        <p:nvSpPr>
          <p:cNvPr id="9" name="직사각형 50">
            <a:extLst>
              <a:ext uri="{FF2B5EF4-FFF2-40B4-BE49-F238E27FC236}">
                <a16:creationId xmlns:a16="http://schemas.microsoft.com/office/drawing/2014/main" id="{A1AE8AC2-9BBB-394B-BBD2-73D68F05AC1C}"/>
              </a:ext>
            </a:extLst>
          </p:cNvPr>
          <p:cNvSpPr/>
          <p:nvPr/>
        </p:nvSpPr>
        <p:spPr>
          <a:xfrm>
            <a:off x="4269741" y="3965681"/>
            <a:ext cx="2023200" cy="2496985"/>
          </a:xfrm>
          <a:prstGeom prst="rect">
            <a:avLst/>
          </a:prstGeom>
          <a:solidFill>
            <a:schemeClr val="bg1"/>
          </a:solidFill>
          <a:ln>
            <a:noFill/>
          </a:ln>
          <a:effectLst>
            <a:outerShdw blurRad="266700" dist="381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맑은 고딕" panose="020B0503020000020004" pitchFamily="50" charset="-127"/>
              <a:ea typeface="맑은 고딕" panose="020B0503020000020004" pitchFamily="50" charset="-127"/>
            </a:endParaRPr>
          </a:p>
        </p:txBody>
      </p:sp>
      <p:sp>
        <p:nvSpPr>
          <p:cNvPr id="10" name="직사각형 51">
            <a:extLst>
              <a:ext uri="{FF2B5EF4-FFF2-40B4-BE49-F238E27FC236}">
                <a16:creationId xmlns:a16="http://schemas.microsoft.com/office/drawing/2014/main" id="{32EBD729-B132-C24C-B132-50D533EC7F5D}"/>
              </a:ext>
            </a:extLst>
          </p:cNvPr>
          <p:cNvSpPr/>
          <p:nvPr/>
        </p:nvSpPr>
        <p:spPr>
          <a:xfrm>
            <a:off x="6819440" y="3965681"/>
            <a:ext cx="2023200" cy="2496985"/>
          </a:xfrm>
          <a:prstGeom prst="rect">
            <a:avLst/>
          </a:prstGeom>
          <a:solidFill>
            <a:schemeClr val="bg1"/>
          </a:solidFill>
          <a:ln>
            <a:noFill/>
          </a:ln>
          <a:effectLst>
            <a:outerShdw blurRad="266700" dist="381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맑은 고딕" panose="020B0503020000020004" pitchFamily="50" charset="-127"/>
              <a:ea typeface="맑은 고딕" panose="020B0503020000020004" pitchFamily="50" charset="-127"/>
            </a:endParaRPr>
          </a:p>
        </p:txBody>
      </p:sp>
      <p:sp>
        <p:nvSpPr>
          <p:cNvPr id="11" name="직사각형 49">
            <a:extLst>
              <a:ext uri="{FF2B5EF4-FFF2-40B4-BE49-F238E27FC236}">
                <a16:creationId xmlns:a16="http://schemas.microsoft.com/office/drawing/2014/main" id="{979B0F16-52CE-D44E-9A7D-988AEEDC847E}"/>
              </a:ext>
            </a:extLst>
          </p:cNvPr>
          <p:cNvSpPr/>
          <p:nvPr/>
        </p:nvSpPr>
        <p:spPr>
          <a:xfrm>
            <a:off x="1727285" y="3965681"/>
            <a:ext cx="2023200" cy="2496985"/>
          </a:xfrm>
          <a:prstGeom prst="rect">
            <a:avLst/>
          </a:prstGeom>
          <a:solidFill>
            <a:schemeClr val="bg1"/>
          </a:solidFill>
          <a:ln>
            <a:noFill/>
          </a:ln>
          <a:effectLst>
            <a:outerShdw blurRad="266700" dist="381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맑은 고딕" panose="020B0503020000020004" pitchFamily="50" charset="-127"/>
              <a:ea typeface="맑은 고딕" panose="020B0503020000020004" pitchFamily="50" charset="-127"/>
            </a:endParaRPr>
          </a:p>
        </p:txBody>
      </p:sp>
      <p:sp>
        <p:nvSpPr>
          <p:cNvPr id="13" name="오각형 47">
            <a:extLst>
              <a:ext uri="{FF2B5EF4-FFF2-40B4-BE49-F238E27FC236}">
                <a16:creationId xmlns:a16="http://schemas.microsoft.com/office/drawing/2014/main" id="{3E2F4D3E-81AA-FA46-884C-5ADA2D887140}"/>
              </a:ext>
            </a:extLst>
          </p:cNvPr>
          <p:cNvSpPr/>
          <p:nvPr/>
        </p:nvSpPr>
        <p:spPr>
          <a:xfrm rot="5400000">
            <a:off x="4267548" y="2350455"/>
            <a:ext cx="2026173" cy="2021786"/>
          </a:xfrm>
          <a:prstGeom prst="homePlate">
            <a:avLst>
              <a:gd name="adj" fmla="val 14440"/>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latin typeface="맑은 고딕" panose="020B0503020000020004" pitchFamily="50" charset="-127"/>
              <a:ea typeface="맑은 고딕" panose="020B0503020000020004" pitchFamily="50" charset="-127"/>
            </a:endParaRPr>
          </a:p>
        </p:txBody>
      </p:sp>
      <p:sp>
        <p:nvSpPr>
          <p:cNvPr id="14" name="오각형 48">
            <a:extLst>
              <a:ext uri="{FF2B5EF4-FFF2-40B4-BE49-F238E27FC236}">
                <a16:creationId xmlns:a16="http://schemas.microsoft.com/office/drawing/2014/main" id="{E6D39237-7094-784D-8E9B-268A40AEEF3A}"/>
              </a:ext>
            </a:extLst>
          </p:cNvPr>
          <p:cNvSpPr/>
          <p:nvPr/>
        </p:nvSpPr>
        <p:spPr>
          <a:xfrm rot="5400000">
            <a:off x="6818660" y="2350456"/>
            <a:ext cx="2026173" cy="2021786"/>
          </a:xfrm>
          <a:prstGeom prst="homePlate">
            <a:avLst>
              <a:gd name="adj" fmla="val 14440"/>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latin typeface="맑은 고딕" panose="020B0503020000020004" pitchFamily="50" charset="-127"/>
              <a:ea typeface="맑은 고딕" panose="020B0503020000020004" pitchFamily="50" charset="-127"/>
            </a:endParaRPr>
          </a:p>
        </p:txBody>
      </p:sp>
      <p:sp>
        <p:nvSpPr>
          <p:cNvPr id="15" name="직사각형 12">
            <a:extLst>
              <a:ext uri="{FF2B5EF4-FFF2-40B4-BE49-F238E27FC236}">
                <a16:creationId xmlns:a16="http://schemas.microsoft.com/office/drawing/2014/main" id="{4A42C0D6-C13E-724E-98A6-27B0E47CEE16}"/>
              </a:ext>
            </a:extLst>
          </p:cNvPr>
          <p:cNvSpPr/>
          <p:nvPr/>
        </p:nvSpPr>
        <p:spPr>
          <a:xfrm>
            <a:off x="4269741" y="2286203"/>
            <a:ext cx="2021786" cy="62056"/>
          </a:xfrm>
          <a:prstGeom prst="rect">
            <a:avLst/>
          </a:prstGeom>
          <a:gradFill flip="none" rotWithShape="1">
            <a:gsLst>
              <a:gs pos="0">
                <a:srgbClr val="299DCC"/>
              </a:gs>
              <a:gs pos="68000">
                <a:srgbClr val="33609E"/>
              </a:gs>
              <a:gs pos="100000">
                <a:srgbClr val="713997"/>
              </a:gs>
            </a:gsLst>
            <a:lin ang="0" scaled="1"/>
            <a:tileRect/>
          </a:gradFill>
          <a:ln w="12700" cap="rnd">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latin typeface="맑은 고딕" panose="020B0503020000020004" pitchFamily="50" charset="-127"/>
              <a:ea typeface="맑은 고딕" panose="020B0503020000020004" pitchFamily="50" charset="-127"/>
            </a:endParaRPr>
          </a:p>
        </p:txBody>
      </p:sp>
      <p:grpSp>
        <p:nvGrpSpPr>
          <p:cNvPr id="16" name="그룹 5">
            <a:extLst>
              <a:ext uri="{FF2B5EF4-FFF2-40B4-BE49-F238E27FC236}">
                <a16:creationId xmlns:a16="http://schemas.microsoft.com/office/drawing/2014/main" id="{AF2235DE-BD15-2D4B-BB60-EB6EF937A6B2}"/>
              </a:ext>
            </a:extLst>
          </p:cNvPr>
          <p:cNvGrpSpPr/>
          <p:nvPr/>
        </p:nvGrpSpPr>
        <p:grpSpPr>
          <a:xfrm>
            <a:off x="4911986" y="2759433"/>
            <a:ext cx="726592" cy="726592"/>
            <a:chOff x="2627784" y="3068960"/>
            <a:chExt cx="810327" cy="810327"/>
          </a:xfrm>
        </p:grpSpPr>
        <p:sp>
          <p:nvSpPr>
            <p:cNvPr id="17" name="타원 6">
              <a:extLst>
                <a:ext uri="{FF2B5EF4-FFF2-40B4-BE49-F238E27FC236}">
                  <a16:creationId xmlns:a16="http://schemas.microsoft.com/office/drawing/2014/main" id="{A9867F75-B497-3D40-92B6-033FA11B4C49}"/>
                </a:ext>
              </a:extLst>
            </p:cNvPr>
            <p:cNvSpPr/>
            <p:nvPr/>
          </p:nvSpPr>
          <p:spPr>
            <a:xfrm>
              <a:off x="2627784" y="3068960"/>
              <a:ext cx="810327" cy="810327"/>
            </a:xfrm>
            <a:prstGeom prst="ellipse">
              <a:avLst/>
            </a:prstGeom>
            <a:solidFill>
              <a:srgbClr val="3360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latin typeface="맑은 고딕" panose="020B0503020000020004" pitchFamily="50" charset="-127"/>
                <a:ea typeface="맑은 고딕" panose="020B0503020000020004" pitchFamily="50" charset="-127"/>
              </a:endParaRPr>
            </a:p>
          </p:txBody>
        </p:sp>
        <p:pic>
          <p:nvPicPr>
            <p:cNvPr id="18" name="Picture 11" descr="C:\Users\우은주\Desktop\ppt이미지\채널.png">
              <a:extLst>
                <a:ext uri="{FF2B5EF4-FFF2-40B4-BE49-F238E27FC236}">
                  <a16:creationId xmlns:a16="http://schemas.microsoft.com/office/drawing/2014/main" id="{8FEF5EA1-1A32-5F40-9E33-2DE777B81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468" y="3129857"/>
              <a:ext cx="676959" cy="688532"/>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직사각형 8">
            <a:extLst>
              <a:ext uri="{FF2B5EF4-FFF2-40B4-BE49-F238E27FC236}">
                <a16:creationId xmlns:a16="http://schemas.microsoft.com/office/drawing/2014/main" id="{FBA391D7-B8B6-974A-9578-003922EE84AE}"/>
              </a:ext>
            </a:extLst>
          </p:cNvPr>
          <p:cNvSpPr/>
          <p:nvPr/>
        </p:nvSpPr>
        <p:spPr>
          <a:xfrm>
            <a:off x="4557584" y="2327261"/>
            <a:ext cx="1428597" cy="446276"/>
          </a:xfrm>
          <a:prstGeom prst="rect">
            <a:avLst/>
          </a:prstGeom>
        </p:spPr>
        <p:txBody>
          <a:bodyPr wrap="none">
            <a:spAutoFit/>
          </a:bodyPr>
          <a:lstStyle/>
          <a:p>
            <a:pPr algn="ctr">
              <a:lnSpc>
                <a:spcPct val="120000"/>
              </a:lnSpc>
            </a:pPr>
            <a:r>
              <a:rPr lang="ja-JP" altLang="en-US" sz="2000" b="1" kern="1000" spc="-60">
                <a:solidFill>
                  <a:schemeClr val="tx1">
                    <a:lumMod val="50000"/>
                    <a:lumOff val="50000"/>
                  </a:schemeClr>
                </a:solidFill>
                <a:latin typeface="Meiryo" panose="020B0604030504040204" pitchFamily="34" charset="-128"/>
                <a:ea typeface="Meiryo" panose="020B0604030504040204" pitchFamily="34" charset="-128"/>
              </a:rPr>
              <a:t>チャンネル</a:t>
            </a:r>
            <a:endParaRPr lang="en-US" altLang="ko-KR" sz="2000" b="1" kern="1000" spc="-60">
              <a:solidFill>
                <a:schemeClr val="tx1">
                  <a:lumMod val="50000"/>
                  <a:lumOff val="50000"/>
                </a:schemeClr>
              </a:solidFill>
              <a:latin typeface="Meiryo" panose="020B0604030504040204" pitchFamily="34" charset="-128"/>
              <a:ea typeface="Meiryo" panose="020B0604030504040204" pitchFamily="34" charset="-128"/>
            </a:endParaRPr>
          </a:p>
        </p:txBody>
      </p:sp>
      <p:sp>
        <p:nvSpPr>
          <p:cNvPr id="20" name="직사각형 9">
            <a:extLst>
              <a:ext uri="{FF2B5EF4-FFF2-40B4-BE49-F238E27FC236}">
                <a16:creationId xmlns:a16="http://schemas.microsoft.com/office/drawing/2014/main" id="{98BA5E70-22E6-F945-A6B1-1F4385B16913}"/>
              </a:ext>
            </a:extLst>
          </p:cNvPr>
          <p:cNvSpPr/>
          <p:nvPr/>
        </p:nvSpPr>
        <p:spPr>
          <a:xfrm>
            <a:off x="4148437" y="3679565"/>
            <a:ext cx="2264397" cy="269304"/>
          </a:xfrm>
          <a:prstGeom prst="rect">
            <a:avLst/>
          </a:prstGeom>
        </p:spPr>
        <p:txBody>
          <a:bodyPr wrap="square">
            <a:spAutoFit/>
          </a:bodyPr>
          <a:lstStyle/>
          <a:p>
            <a:pPr algn="ctr">
              <a:lnSpc>
                <a:spcPct val="120000"/>
              </a:lnSpc>
            </a:pPr>
            <a:r>
              <a:rPr lang="ko-KR" altLang="en-US" sz="1000" kern="1000" spc="-60" dirty="0" err="1">
                <a:latin typeface="Meiryo" panose="020B0604030504040204" pitchFamily="34" charset="-128"/>
                <a:ea typeface="Meiryo" panose="020B0604030504040204" pitchFamily="34" charset="-128"/>
              </a:rPr>
              <a:t>ジャンル</a:t>
            </a:r>
            <a:r>
              <a:rPr lang="ja-JP" altLang="en-US" sz="1000" kern="1000" spc="-60">
                <a:latin typeface="Meiryo" panose="020B0604030504040204" pitchFamily="34" charset="-128"/>
                <a:ea typeface="Meiryo" panose="020B0604030504040204" pitchFamily="34" charset="-128"/>
              </a:rPr>
              <a:t>別ターゲティング</a:t>
            </a:r>
            <a:endParaRPr lang="en-US" altLang="ko-KR" sz="1000" kern="1000" spc="-60" dirty="0">
              <a:latin typeface="Meiryo" panose="020B0604030504040204" pitchFamily="34" charset="-128"/>
              <a:ea typeface="Meiryo" panose="020B0604030504040204" pitchFamily="34" charset="-128"/>
            </a:endParaRPr>
          </a:p>
        </p:txBody>
      </p:sp>
      <p:sp>
        <p:nvSpPr>
          <p:cNvPr id="22" name="직사각형 10">
            <a:extLst>
              <a:ext uri="{FF2B5EF4-FFF2-40B4-BE49-F238E27FC236}">
                <a16:creationId xmlns:a16="http://schemas.microsoft.com/office/drawing/2014/main" id="{0873E1F4-98DF-4342-9EAA-520DD05296F2}"/>
              </a:ext>
            </a:extLst>
          </p:cNvPr>
          <p:cNvSpPr/>
          <p:nvPr/>
        </p:nvSpPr>
        <p:spPr>
          <a:xfrm>
            <a:off x="4330558" y="4465899"/>
            <a:ext cx="1900152" cy="1001043"/>
          </a:xfrm>
          <a:prstGeom prst="rect">
            <a:avLst/>
          </a:prstGeom>
        </p:spPr>
        <p:txBody>
          <a:bodyPr wrap="square">
            <a:spAutoFit/>
          </a:bodyPr>
          <a:lstStyle/>
          <a:p>
            <a:pPr marL="171450" indent="-171450">
              <a:lnSpc>
                <a:spcPct val="120000"/>
              </a:lnSpc>
              <a:buFont typeface="Arial" panose="020B0604020202020204" pitchFamily="34" charset="0"/>
              <a:buChar char="•"/>
            </a:pPr>
            <a:r>
              <a:rPr lang="ja-JP" altLang="en-US" sz="1400" b="1" kern="1000" spc="-60">
                <a:solidFill>
                  <a:srgbClr val="33609E"/>
                </a:solidFill>
                <a:latin typeface="Meiryo" panose="020B0604030504040204" pitchFamily="34" charset="-128"/>
                <a:ea typeface="Meiryo" panose="020B0604030504040204" pitchFamily="34" charset="-128"/>
              </a:rPr>
              <a:t>チャンネルグループ</a:t>
            </a:r>
            <a:endParaRPr lang="en-US" altLang="ko-KR" sz="1400" b="1" kern="1000" spc="-60" dirty="0">
              <a:solidFill>
                <a:srgbClr val="33609E"/>
              </a:solidFill>
              <a:latin typeface="Meiryo" panose="020B0604030504040204" pitchFamily="34" charset="-128"/>
              <a:ea typeface="Meiryo" panose="020B0604030504040204" pitchFamily="34" charset="-128"/>
            </a:endParaRPr>
          </a:p>
          <a:p>
            <a:pPr>
              <a:lnSpc>
                <a:spcPct val="120000"/>
              </a:lnSpc>
            </a:pPr>
            <a:endParaRPr lang="en-US" altLang="ko-KR" sz="1400" kern="1000" spc="-60" dirty="0">
              <a:solidFill>
                <a:schemeClr val="tx1">
                  <a:lumMod val="50000"/>
                  <a:lumOff val="50000"/>
                </a:schemeClr>
              </a:solidFill>
              <a:latin typeface="Meiryo" panose="020B0604030504040204" pitchFamily="34" charset="-128"/>
              <a:ea typeface="Meiryo" panose="020B0604030504040204" pitchFamily="34" charset="-128"/>
            </a:endParaRPr>
          </a:p>
          <a:p>
            <a:pPr marL="171450" indent="-171450">
              <a:lnSpc>
                <a:spcPct val="120000"/>
              </a:lnSpc>
              <a:buFont typeface="Arial" panose="020B0604020202020204" pitchFamily="34" charset="0"/>
              <a:buChar char="•"/>
            </a:pPr>
            <a:r>
              <a:rPr lang="ja-JP" altLang="en-US" sz="1400" b="1" kern="1000" spc="-60">
                <a:solidFill>
                  <a:srgbClr val="33609E"/>
                </a:solidFill>
                <a:latin typeface="Meiryo" panose="020B0604030504040204" pitchFamily="34" charset="-128"/>
                <a:ea typeface="Meiryo" panose="020B0604030504040204" pitchFamily="34" charset="-128"/>
              </a:rPr>
              <a:t>ジャンル別</a:t>
            </a:r>
            <a:endParaRPr lang="en-US" altLang="ko-KR" sz="1400" b="1" kern="1000" spc="-60" dirty="0">
              <a:solidFill>
                <a:srgbClr val="33609E"/>
              </a:solidFill>
              <a:latin typeface="Meiryo" panose="020B0604030504040204" pitchFamily="34" charset="-128"/>
              <a:ea typeface="Meiryo" panose="020B0604030504040204" pitchFamily="34" charset="-128"/>
            </a:endParaRPr>
          </a:p>
          <a:p>
            <a:pPr>
              <a:lnSpc>
                <a:spcPct val="120000"/>
              </a:lnSpc>
            </a:pPr>
            <a:endParaRPr lang="en-US" altLang="ko-KR" sz="800" kern="1000" spc="-60" dirty="0">
              <a:solidFill>
                <a:schemeClr val="tx1">
                  <a:lumMod val="65000"/>
                  <a:lumOff val="35000"/>
                </a:schemeClr>
              </a:solidFill>
              <a:latin typeface="맑은 고딕" panose="020B0503020000020004" pitchFamily="50" charset="-127"/>
              <a:ea typeface="맑은 고딕" panose="020B0503020000020004" pitchFamily="50" charset="-127"/>
            </a:endParaRPr>
          </a:p>
        </p:txBody>
      </p:sp>
      <p:sp>
        <p:nvSpPr>
          <p:cNvPr id="23" name="직사각형 21">
            <a:extLst>
              <a:ext uri="{FF2B5EF4-FFF2-40B4-BE49-F238E27FC236}">
                <a16:creationId xmlns:a16="http://schemas.microsoft.com/office/drawing/2014/main" id="{66AFE595-BF0E-894D-BEF4-87DBBC4729C0}"/>
              </a:ext>
            </a:extLst>
          </p:cNvPr>
          <p:cNvSpPr/>
          <p:nvPr/>
        </p:nvSpPr>
        <p:spPr>
          <a:xfrm>
            <a:off x="6810785" y="2286203"/>
            <a:ext cx="2021786" cy="62056"/>
          </a:xfrm>
          <a:prstGeom prst="rect">
            <a:avLst/>
          </a:prstGeom>
          <a:gradFill flip="none" rotWithShape="1">
            <a:gsLst>
              <a:gs pos="0">
                <a:srgbClr val="33609E"/>
              </a:gs>
              <a:gs pos="68000">
                <a:srgbClr val="713997"/>
              </a:gs>
              <a:gs pos="100000">
                <a:srgbClr val="3C338A"/>
              </a:gs>
            </a:gsLst>
            <a:lin ang="0" scaled="1"/>
            <a:tileRect/>
          </a:gradFill>
          <a:ln w="12700" cap="rnd">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latin typeface="맑은 고딕" panose="020B0503020000020004" pitchFamily="50" charset="-127"/>
              <a:ea typeface="맑은 고딕" panose="020B0503020000020004" pitchFamily="50" charset="-127"/>
            </a:endParaRPr>
          </a:p>
        </p:txBody>
      </p:sp>
      <p:grpSp>
        <p:nvGrpSpPr>
          <p:cNvPr id="24" name="그룹 14">
            <a:extLst>
              <a:ext uri="{FF2B5EF4-FFF2-40B4-BE49-F238E27FC236}">
                <a16:creationId xmlns:a16="http://schemas.microsoft.com/office/drawing/2014/main" id="{C3D329A9-153D-0B43-8100-692681240C49}"/>
              </a:ext>
            </a:extLst>
          </p:cNvPr>
          <p:cNvGrpSpPr/>
          <p:nvPr/>
        </p:nvGrpSpPr>
        <p:grpSpPr>
          <a:xfrm>
            <a:off x="7467744" y="2759433"/>
            <a:ext cx="726592" cy="726592"/>
            <a:chOff x="3923928" y="3068960"/>
            <a:chExt cx="810327" cy="810327"/>
          </a:xfrm>
        </p:grpSpPr>
        <p:sp>
          <p:nvSpPr>
            <p:cNvPr id="25" name="타원 15">
              <a:extLst>
                <a:ext uri="{FF2B5EF4-FFF2-40B4-BE49-F238E27FC236}">
                  <a16:creationId xmlns:a16="http://schemas.microsoft.com/office/drawing/2014/main" id="{102CD203-9067-0C4D-8BE4-D9F0C03AF346}"/>
                </a:ext>
              </a:extLst>
            </p:cNvPr>
            <p:cNvSpPr/>
            <p:nvPr/>
          </p:nvSpPr>
          <p:spPr>
            <a:xfrm>
              <a:off x="3923928" y="3068960"/>
              <a:ext cx="810327" cy="810327"/>
            </a:xfrm>
            <a:prstGeom prst="ellipse">
              <a:avLst/>
            </a:prstGeom>
            <a:solidFill>
              <a:srgbClr val="7139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latin typeface="맑은 고딕" panose="020B0503020000020004" pitchFamily="50" charset="-127"/>
                <a:ea typeface="맑은 고딕" panose="020B0503020000020004" pitchFamily="50" charset="-127"/>
              </a:endParaRPr>
            </a:p>
          </p:txBody>
        </p:sp>
        <p:pic>
          <p:nvPicPr>
            <p:cNvPr id="26" name="Picture 9" descr="C:\Users\우은주\Desktop\ppt이미지\시간.png">
              <a:extLst>
                <a:ext uri="{FF2B5EF4-FFF2-40B4-BE49-F238E27FC236}">
                  <a16:creationId xmlns:a16="http://schemas.microsoft.com/office/drawing/2014/main" id="{2429DAA8-878C-B547-8756-E8CE93322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485" y="3190754"/>
              <a:ext cx="557212" cy="566738"/>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직사각형 17">
            <a:extLst>
              <a:ext uri="{FF2B5EF4-FFF2-40B4-BE49-F238E27FC236}">
                <a16:creationId xmlns:a16="http://schemas.microsoft.com/office/drawing/2014/main" id="{2D0894AD-CAD4-FA49-A8E9-212BCAC86E07}"/>
              </a:ext>
            </a:extLst>
          </p:cNvPr>
          <p:cNvSpPr/>
          <p:nvPr/>
        </p:nvSpPr>
        <p:spPr>
          <a:xfrm>
            <a:off x="7356165" y="2332063"/>
            <a:ext cx="931025" cy="446276"/>
          </a:xfrm>
          <a:prstGeom prst="rect">
            <a:avLst/>
          </a:prstGeom>
        </p:spPr>
        <p:txBody>
          <a:bodyPr wrap="none">
            <a:spAutoFit/>
          </a:bodyPr>
          <a:lstStyle/>
          <a:p>
            <a:pPr algn="ctr">
              <a:lnSpc>
                <a:spcPct val="120000"/>
              </a:lnSpc>
            </a:pPr>
            <a:r>
              <a:rPr lang="ja-JP" altLang="en-US" sz="2000" b="1" kern="1000" spc="-60">
                <a:solidFill>
                  <a:schemeClr val="tx1">
                    <a:lumMod val="50000"/>
                    <a:lumOff val="50000"/>
                  </a:schemeClr>
                </a:solidFill>
                <a:latin typeface="Meiryo" panose="020B0604030504040204" pitchFamily="34" charset="-128"/>
                <a:ea typeface="Meiryo" panose="020B0604030504040204" pitchFamily="34" charset="-128"/>
              </a:rPr>
              <a:t>時間帯</a:t>
            </a:r>
            <a:endParaRPr lang="en-US" altLang="ko-KR" sz="2000" b="1" kern="1000" spc="-60">
              <a:solidFill>
                <a:schemeClr val="tx1">
                  <a:lumMod val="50000"/>
                  <a:lumOff val="50000"/>
                </a:schemeClr>
              </a:solidFill>
              <a:latin typeface="Meiryo" panose="020B0604030504040204" pitchFamily="34" charset="-128"/>
              <a:ea typeface="Meiryo" panose="020B0604030504040204" pitchFamily="34" charset="-128"/>
            </a:endParaRPr>
          </a:p>
        </p:txBody>
      </p:sp>
      <p:sp>
        <p:nvSpPr>
          <p:cNvPr id="28" name="직사각형 18">
            <a:extLst>
              <a:ext uri="{FF2B5EF4-FFF2-40B4-BE49-F238E27FC236}">
                <a16:creationId xmlns:a16="http://schemas.microsoft.com/office/drawing/2014/main" id="{D12A73CA-B181-0B48-A6E4-5430E94072A6}"/>
              </a:ext>
            </a:extLst>
          </p:cNvPr>
          <p:cNvSpPr/>
          <p:nvPr/>
        </p:nvSpPr>
        <p:spPr>
          <a:xfrm>
            <a:off x="6689480" y="3679564"/>
            <a:ext cx="2264397" cy="269304"/>
          </a:xfrm>
          <a:prstGeom prst="rect">
            <a:avLst/>
          </a:prstGeom>
        </p:spPr>
        <p:txBody>
          <a:bodyPr wrap="square">
            <a:spAutoFit/>
          </a:bodyPr>
          <a:lstStyle/>
          <a:p>
            <a:pPr algn="ctr">
              <a:lnSpc>
                <a:spcPct val="120000"/>
              </a:lnSpc>
            </a:pPr>
            <a:r>
              <a:rPr lang="ja-JP" altLang="en-US" sz="1000" kern="1000" spc="-60">
                <a:latin typeface="Meiryo" panose="020B0604030504040204" pitchFamily="34" charset="-128"/>
                <a:ea typeface="Meiryo" panose="020B0604030504040204" pitchFamily="34" charset="-128"/>
              </a:rPr>
              <a:t>時間帯別ターゲティング</a:t>
            </a:r>
            <a:endParaRPr lang="en-US" altLang="ko-KR" sz="1000" kern="1000" spc="-60">
              <a:latin typeface="Meiryo" panose="020B0604030504040204" pitchFamily="34" charset="-128"/>
              <a:ea typeface="Meiryo" panose="020B0604030504040204" pitchFamily="34" charset="-128"/>
            </a:endParaRPr>
          </a:p>
        </p:txBody>
      </p:sp>
      <p:sp>
        <p:nvSpPr>
          <p:cNvPr id="29" name="직사각형 19">
            <a:extLst>
              <a:ext uri="{FF2B5EF4-FFF2-40B4-BE49-F238E27FC236}">
                <a16:creationId xmlns:a16="http://schemas.microsoft.com/office/drawing/2014/main" id="{2C1C3556-6431-0249-9B48-45583BD8E030}"/>
              </a:ext>
            </a:extLst>
          </p:cNvPr>
          <p:cNvSpPr/>
          <p:nvPr/>
        </p:nvSpPr>
        <p:spPr>
          <a:xfrm>
            <a:off x="6819441" y="4465899"/>
            <a:ext cx="1980482" cy="1887440"/>
          </a:xfrm>
          <a:prstGeom prst="rect">
            <a:avLst/>
          </a:prstGeom>
        </p:spPr>
        <p:txBody>
          <a:bodyPr wrap="square">
            <a:spAutoFit/>
          </a:bodyPr>
          <a:lstStyle/>
          <a:p>
            <a:pPr marL="171450" indent="-171450">
              <a:lnSpc>
                <a:spcPct val="120000"/>
              </a:lnSpc>
              <a:buFont typeface="Arial" panose="020B0604020202020204" pitchFamily="34" charset="0"/>
              <a:buChar char="•"/>
            </a:pPr>
            <a:r>
              <a:rPr lang="ja-JP" altLang="en-US" sz="1400" b="1" kern="1000" spc="-60">
                <a:solidFill>
                  <a:srgbClr val="713997"/>
                </a:solidFill>
                <a:latin typeface="Meiryo" panose="020B0604030504040204" pitchFamily="34" charset="-128"/>
                <a:ea typeface="Meiryo" panose="020B0604030504040204" pitchFamily="34" charset="-128"/>
              </a:rPr>
              <a:t>１時間単位販売区間</a:t>
            </a:r>
            <a:endParaRPr lang="en-US" altLang="ja-JP" sz="1400" b="1" kern="1000" spc="-60">
              <a:solidFill>
                <a:srgbClr val="713997"/>
              </a:solidFill>
              <a:latin typeface="Meiryo" panose="020B0604030504040204" pitchFamily="34" charset="-128"/>
              <a:ea typeface="Meiryo" panose="020B0604030504040204" pitchFamily="34" charset="-128"/>
            </a:endParaRPr>
          </a:p>
          <a:p>
            <a:pPr algn="ctr">
              <a:lnSpc>
                <a:spcPct val="120000"/>
              </a:lnSpc>
            </a:pPr>
            <a:r>
              <a:rPr lang="en-US" altLang="ko-KR" sz="800" kern="1000" spc="-60">
                <a:solidFill>
                  <a:schemeClr val="tx1">
                    <a:lumMod val="65000"/>
                    <a:lumOff val="35000"/>
                  </a:schemeClr>
                </a:solidFill>
                <a:latin typeface="맑은 고딕" panose="020B0503020000020004" pitchFamily="50" charset="-127"/>
                <a:ea typeface="맑은 고딕" panose="020B0503020000020004" pitchFamily="50" charset="-127"/>
              </a:rPr>
              <a:t>10:00~10:59, 11:00~11:59, 12:00~12:59,</a:t>
            </a:r>
          </a:p>
          <a:p>
            <a:pPr algn="ctr">
              <a:lnSpc>
                <a:spcPct val="120000"/>
              </a:lnSpc>
            </a:pPr>
            <a:r>
              <a:rPr lang="en-US" altLang="ko-KR" sz="800" kern="1000" spc="-60">
                <a:solidFill>
                  <a:schemeClr val="tx1">
                    <a:lumMod val="65000"/>
                    <a:lumOff val="35000"/>
                  </a:schemeClr>
                </a:solidFill>
                <a:latin typeface="맑은 고딕" panose="020B0503020000020004" pitchFamily="50" charset="-127"/>
                <a:ea typeface="맑은 고딕" panose="020B0503020000020004" pitchFamily="50" charset="-127"/>
              </a:rPr>
              <a:t>13:00~13:59, 14:00~14:59, 15:00~15:59, </a:t>
            </a:r>
          </a:p>
          <a:p>
            <a:pPr algn="ctr">
              <a:lnSpc>
                <a:spcPct val="120000"/>
              </a:lnSpc>
            </a:pPr>
            <a:r>
              <a:rPr lang="en-US" altLang="ko-KR" sz="800" kern="1000" spc="-60">
                <a:solidFill>
                  <a:schemeClr val="tx1">
                    <a:lumMod val="65000"/>
                    <a:lumOff val="35000"/>
                  </a:schemeClr>
                </a:solidFill>
                <a:latin typeface="맑은 고딕" panose="020B0503020000020004" pitchFamily="50" charset="-127"/>
                <a:ea typeface="맑은 고딕" panose="020B0503020000020004" pitchFamily="50" charset="-127"/>
              </a:rPr>
              <a:t>16:00~16:59, 17:00~17:59, 18:00~18:59, 19:00~19:59, 20:00~20:59, 21:00~21:59, 22:00~22:59, 23:00~23:59, 24:00~24:59</a:t>
            </a:r>
            <a:endParaRPr lang="en-US" altLang="ko-KR" sz="1400" kern="1000" spc="-60">
              <a:solidFill>
                <a:schemeClr val="tx1">
                  <a:lumMod val="50000"/>
                  <a:lumOff val="50000"/>
                </a:schemeClr>
              </a:solidFill>
              <a:latin typeface="Meiryo" panose="020B0604030504040204" pitchFamily="34" charset="-128"/>
              <a:ea typeface="Meiryo" panose="020B0604030504040204" pitchFamily="34" charset="-128"/>
            </a:endParaRPr>
          </a:p>
          <a:p>
            <a:pPr marL="171450" indent="-171450">
              <a:lnSpc>
                <a:spcPct val="120000"/>
              </a:lnSpc>
              <a:buFont typeface="Arial" panose="020B0604020202020204" pitchFamily="34" charset="0"/>
              <a:buChar char="•"/>
            </a:pPr>
            <a:r>
              <a:rPr lang="en-US" altLang="ko-KR" sz="1400" b="1" kern="1000" spc="-60">
                <a:solidFill>
                  <a:srgbClr val="713997"/>
                </a:solidFill>
                <a:latin typeface="Meiryo" panose="020B0604030504040204" pitchFamily="34" charset="-128"/>
                <a:ea typeface="Meiryo" panose="020B0604030504040204" pitchFamily="34" charset="-128"/>
              </a:rPr>
              <a:t>2</a:t>
            </a:r>
            <a:r>
              <a:rPr lang="ja-JP" altLang="en-US" sz="1400" b="1" kern="1000" spc="-60">
                <a:solidFill>
                  <a:srgbClr val="713997"/>
                </a:solidFill>
                <a:latin typeface="Meiryo" panose="020B0604030504040204" pitchFamily="34" charset="-128"/>
                <a:ea typeface="Meiryo" panose="020B0604030504040204" pitchFamily="34" charset="-128"/>
              </a:rPr>
              <a:t>時間単位販売区間</a:t>
            </a:r>
            <a:endParaRPr lang="en-US" altLang="ko-KR" sz="1400" b="1" kern="1000" spc="-60">
              <a:solidFill>
                <a:srgbClr val="713997"/>
              </a:solidFill>
              <a:latin typeface="Meiryo" panose="020B0604030504040204" pitchFamily="34" charset="-128"/>
              <a:ea typeface="Meiryo" panose="020B0604030504040204" pitchFamily="34" charset="-128"/>
            </a:endParaRPr>
          </a:p>
          <a:p>
            <a:pPr algn="ctr">
              <a:lnSpc>
                <a:spcPct val="120000"/>
              </a:lnSpc>
            </a:pPr>
            <a:r>
              <a:rPr lang="en-US" altLang="ko-KR" sz="800" kern="1000" spc="-60">
                <a:solidFill>
                  <a:schemeClr val="tx1">
                    <a:lumMod val="65000"/>
                    <a:lumOff val="35000"/>
                  </a:schemeClr>
                </a:solidFill>
                <a:latin typeface="맑은 고딕" panose="020B0503020000020004" pitchFamily="50" charset="-127"/>
                <a:ea typeface="맑은 고딕" panose="020B0503020000020004" pitchFamily="50" charset="-127"/>
              </a:rPr>
              <a:t>07:00~08:59</a:t>
            </a:r>
            <a:endParaRPr lang="en-US" altLang="ko-KR" sz="800" kern="1000" spc="-60">
              <a:solidFill>
                <a:schemeClr val="tx1">
                  <a:lumMod val="50000"/>
                  <a:lumOff val="50000"/>
                </a:schemeClr>
              </a:solidFill>
              <a:latin typeface="Meiryo" panose="020B0604030504040204" pitchFamily="34" charset="-128"/>
              <a:ea typeface="Meiryo" panose="020B0604030504040204" pitchFamily="34" charset="-128"/>
            </a:endParaRPr>
          </a:p>
          <a:p>
            <a:pPr marL="171450" indent="-171450">
              <a:lnSpc>
                <a:spcPct val="120000"/>
              </a:lnSpc>
              <a:buFont typeface="Arial" panose="020B0604020202020204" pitchFamily="34" charset="0"/>
              <a:buChar char="•"/>
            </a:pPr>
            <a:r>
              <a:rPr lang="en-US" altLang="ko-KR" sz="1400" b="1" kern="1000" spc="-60">
                <a:solidFill>
                  <a:srgbClr val="713997"/>
                </a:solidFill>
                <a:latin typeface="Meiryo" panose="020B0604030504040204" pitchFamily="34" charset="-128"/>
                <a:ea typeface="Meiryo" panose="020B0604030504040204" pitchFamily="34" charset="-128"/>
              </a:rPr>
              <a:t>6</a:t>
            </a:r>
            <a:r>
              <a:rPr lang="ja-JP" altLang="en-US" sz="1400" b="1" kern="1000" spc="-60">
                <a:solidFill>
                  <a:srgbClr val="713997"/>
                </a:solidFill>
                <a:latin typeface="Meiryo" panose="020B0604030504040204" pitchFamily="34" charset="-128"/>
                <a:ea typeface="Meiryo" panose="020B0604030504040204" pitchFamily="34" charset="-128"/>
              </a:rPr>
              <a:t>時間単位販売区間</a:t>
            </a:r>
            <a:endParaRPr lang="en-US" altLang="ko-KR" sz="1400" b="1" kern="1000" spc="-60">
              <a:solidFill>
                <a:srgbClr val="713997"/>
              </a:solidFill>
              <a:latin typeface="Meiryo" panose="020B0604030504040204" pitchFamily="34" charset="-128"/>
              <a:ea typeface="Meiryo" panose="020B0604030504040204" pitchFamily="34" charset="-128"/>
            </a:endParaRPr>
          </a:p>
          <a:p>
            <a:pPr algn="ctr">
              <a:lnSpc>
                <a:spcPct val="120000"/>
              </a:lnSpc>
            </a:pPr>
            <a:r>
              <a:rPr lang="en-US" altLang="ko-KR" sz="800" kern="1000" spc="-60">
                <a:solidFill>
                  <a:schemeClr val="tx1">
                    <a:lumMod val="65000"/>
                    <a:lumOff val="35000"/>
                  </a:schemeClr>
                </a:solidFill>
                <a:latin typeface="맑은 고딕" panose="020B0503020000020004" pitchFamily="50" charset="-127"/>
                <a:ea typeface="맑은 고딕" panose="020B0503020000020004" pitchFamily="50" charset="-127"/>
              </a:rPr>
              <a:t>01:00~06:59</a:t>
            </a:r>
          </a:p>
        </p:txBody>
      </p:sp>
      <p:sp>
        <p:nvSpPr>
          <p:cNvPr id="30" name="오각형 22">
            <a:extLst>
              <a:ext uri="{FF2B5EF4-FFF2-40B4-BE49-F238E27FC236}">
                <a16:creationId xmlns:a16="http://schemas.microsoft.com/office/drawing/2014/main" id="{EB6BBB7C-983A-B641-A0BB-A53DD7B0DF00}"/>
              </a:ext>
            </a:extLst>
          </p:cNvPr>
          <p:cNvSpPr/>
          <p:nvPr/>
        </p:nvSpPr>
        <p:spPr>
          <a:xfrm rot="5400000">
            <a:off x="1726505" y="2350454"/>
            <a:ext cx="2026173" cy="2021786"/>
          </a:xfrm>
          <a:prstGeom prst="homePlate">
            <a:avLst>
              <a:gd name="adj" fmla="val 14440"/>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latin typeface="맑은 고딕" panose="020B0503020000020004" pitchFamily="50" charset="-127"/>
              <a:ea typeface="맑은 고딕" panose="020B0503020000020004" pitchFamily="50" charset="-127"/>
            </a:endParaRPr>
          </a:p>
        </p:txBody>
      </p:sp>
      <p:sp>
        <p:nvSpPr>
          <p:cNvPr id="31" name="갈매기형 수장 29">
            <a:extLst>
              <a:ext uri="{FF2B5EF4-FFF2-40B4-BE49-F238E27FC236}">
                <a16:creationId xmlns:a16="http://schemas.microsoft.com/office/drawing/2014/main" id="{AD1BF074-AE62-7A4C-9007-F438306691FA}"/>
              </a:ext>
            </a:extLst>
          </p:cNvPr>
          <p:cNvSpPr/>
          <p:nvPr/>
        </p:nvSpPr>
        <p:spPr>
          <a:xfrm rot="5400000">
            <a:off x="2559572" y="3183522"/>
            <a:ext cx="360038" cy="2021786"/>
          </a:xfrm>
          <a:prstGeom prst="chevron">
            <a:avLst>
              <a:gd name="adj" fmla="val 82578"/>
            </a:avLst>
          </a:prstGeom>
          <a:gradFill flip="none" rotWithShape="1">
            <a:gsLst>
              <a:gs pos="0">
                <a:srgbClr val="2FC0AC"/>
              </a:gs>
              <a:gs pos="68000">
                <a:srgbClr val="299DCC"/>
              </a:gs>
              <a:gs pos="100000">
                <a:srgbClr val="4F8DC5">
                  <a:shade val="100000"/>
                  <a:satMod val="115000"/>
                </a:srgbClr>
              </a:gs>
            </a:gsLst>
            <a:lin ang="0" scaled="1"/>
            <a:tileRect/>
          </a:gradFill>
          <a:ln w="12700" cap="rnd">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latin typeface="맑은 고딕" panose="020B0503020000020004" pitchFamily="50" charset="-127"/>
              <a:ea typeface="맑은 고딕" panose="020B0503020000020004" pitchFamily="50" charset="-127"/>
            </a:endParaRPr>
          </a:p>
        </p:txBody>
      </p:sp>
      <p:sp>
        <p:nvSpPr>
          <p:cNvPr id="32" name="직사각형 30">
            <a:extLst>
              <a:ext uri="{FF2B5EF4-FFF2-40B4-BE49-F238E27FC236}">
                <a16:creationId xmlns:a16="http://schemas.microsoft.com/office/drawing/2014/main" id="{C62E298F-E881-4B4F-A33F-15184F04CDA7}"/>
              </a:ext>
            </a:extLst>
          </p:cNvPr>
          <p:cNvSpPr/>
          <p:nvPr/>
        </p:nvSpPr>
        <p:spPr>
          <a:xfrm>
            <a:off x="1728698" y="2286203"/>
            <a:ext cx="2021786" cy="62056"/>
          </a:xfrm>
          <a:prstGeom prst="rect">
            <a:avLst/>
          </a:prstGeom>
          <a:gradFill flip="none" rotWithShape="1">
            <a:gsLst>
              <a:gs pos="0">
                <a:srgbClr val="2FC0AC"/>
              </a:gs>
              <a:gs pos="68000">
                <a:srgbClr val="299DCC"/>
              </a:gs>
              <a:gs pos="100000">
                <a:srgbClr val="4F8DC5">
                  <a:shade val="100000"/>
                  <a:satMod val="115000"/>
                </a:srgbClr>
              </a:gs>
            </a:gsLst>
            <a:lin ang="0" scaled="1"/>
            <a:tileRect/>
          </a:gradFill>
          <a:ln w="12700" cap="rnd">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latin typeface="맑은 고딕" panose="020B0503020000020004" pitchFamily="50" charset="-127"/>
              <a:ea typeface="맑은 고딕" panose="020B0503020000020004" pitchFamily="50" charset="-127"/>
            </a:endParaRPr>
          </a:p>
        </p:txBody>
      </p:sp>
      <p:grpSp>
        <p:nvGrpSpPr>
          <p:cNvPr id="33" name="그룹 23">
            <a:extLst>
              <a:ext uri="{FF2B5EF4-FFF2-40B4-BE49-F238E27FC236}">
                <a16:creationId xmlns:a16="http://schemas.microsoft.com/office/drawing/2014/main" id="{7843E9B4-0316-4B4E-8A22-16C225EFF363}"/>
              </a:ext>
            </a:extLst>
          </p:cNvPr>
          <p:cNvGrpSpPr/>
          <p:nvPr/>
        </p:nvGrpSpPr>
        <p:grpSpPr>
          <a:xfrm>
            <a:off x="2376295" y="2759434"/>
            <a:ext cx="726592" cy="726592"/>
            <a:chOff x="1187624" y="3068960"/>
            <a:chExt cx="810327" cy="810327"/>
          </a:xfrm>
        </p:grpSpPr>
        <p:sp>
          <p:nvSpPr>
            <p:cNvPr id="34" name="타원 24">
              <a:extLst>
                <a:ext uri="{FF2B5EF4-FFF2-40B4-BE49-F238E27FC236}">
                  <a16:creationId xmlns:a16="http://schemas.microsoft.com/office/drawing/2014/main" id="{BE8074FD-DD0F-4B46-B8AD-0062FC3B4FFA}"/>
                </a:ext>
              </a:extLst>
            </p:cNvPr>
            <p:cNvSpPr/>
            <p:nvPr/>
          </p:nvSpPr>
          <p:spPr>
            <a:xfrm>
              <a:off x="1187624" y="3068960"/>
              <a:ext cx="810327" cy="810327"/>
            </a:xfrm>
            <a:prstGeom prst="ellipse">
              <a:avLst/>
            </a:prstGeom>
            <a:solidFill>
              <a:srgbClr val="2FC0A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latin typeface="맑은 고딕" panose="020B0503020000020004" pitchFamily="50" charset="-127"/>
                <a:ea typeface="맑은 고딕" panose="020B0503020000020004" pitchFamily="50" charset="-127"/>
              </a:endParaRPr>
            </a:p>
          </p:txBody>
        </p:sp>
        <p:pic>
          <p:nvPicPr>
            <p:cNvPr id="35" name="Picture 10" descr="C:\Users\우은주\Desktop\ppt이미지\지역.png">
              <a:extLst>
                <a:ext uri="{FF2B5EF4-FFF2-40B4-BE49-F238E27FC236}">
                  <a16:creationId xmlns:a16="http://schemas.microsoft.com/office/drawing/2014/main" id="{E649A78D-C9FE-5642-B53F-6FD53DBDE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181" y="3190754"/>
              <a:ext cx="557212" cy="566738"/>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직사각형 26">
            <a:extLst>
              <a:ext uri="{FF2B5EF4-FFF2-40B4-BE49-F238E27FC236}">
                <a16:creationId xmlns:a16="http://schemas.microsoft.com/office/drawing/2014/main" id="{92835A7F-F3B0-7240-B123-95C94360BE21}"/>
              </a:ext>
            </a:extLst>
          </p:cNvPr>
          <p:cNvSpPr/>
          <p:nvPr/>
        </p:nvSpPr>
        <p:spPr>
          <a:xfrm>
            <a:off x="2397765" y="2330709"/>
            <a:ext cx="682239" cy="446276"/>
          </a:xfrm>
          <a:prstGeom prst="rect">
            <a:avLst/>
          </a:prstGeom>
        </p:spPr>
        <p:txBody>
          <a:bodyPr wrap="none">
            <a:spAutoFit/>
          </a:bodyPr>
          <a:lstStyle/>
          <a:p>
            <a:pPr algn="ctr">
              <a:lnSpc>
                <a:spcPct val="120000"/>
              </a:lnSpc>
            </a:pPr>
            <a:r>
              <a:rPr lang="ja-JP" altLang="en-US" sz="2000" b="1" kern="1000" spc="-60">
                <a:solidFill>
                  <a:schemeClr val="tx1">
                    <a:lumMod val="50000"/>
                    <a:lumOff val="50000"/>
                  </a:schemeClr>
                </a:solidFill>
                <a:latin typeface="Meiryo" panose="020B0604030504040204" pitchFamily="34" charset="-128"/>
                <a:ea typeface="Meiryo" panose="020B0604030504040204" pitchFamily="34" charset="-128"/>
              </a:rPr>
              <a:t>地域</a:t>
            </a:r>
            <a:endParaRPr lang="en-US" altLang="ko-KR" sz="2000" b="1" kern="1000" spc="-60">
              <a:solidFill>
                <a:schemeClr val="tx1">
                  <a:lumMod val="50000"/>
                  <a:lumOff val="50000"/>
                </a:schemeClr>
              </a:solidFill>
              <a:latin typeface="Meiryo" panose="020B0604030504040204" pitchFamily="34" charset="-128"/>
              <a:ea typeface="Meiryo" panose="020B0604030504040204" pitchFamily="34" charset="-128"/>
            </a:endParaRPr>
          </a:p>
        </p:txBody>
      </p:sp>
      <p:sp>
        <p:nvSpPr>
          <p:cNvPr id="37" name="직사각형 27">
            <a:extLst>
              <a:ext uri="{FF2B5EF4-FFF2-40B4-BE49-F238E27FC236}">
                <a16:creationId xmlns:a16="http://schemas.microsoft.com/office/drawing/2014/main" id="{37ACF59A-97D8-4048-BB19-00542DA503D7}"/>
              </a:ext>
            </a:extLst>
          </p:cNvPr>
          <p:cNvSpPr/>
          <p:nvPr/>
        </p:nvSpPr>
        <p:spPr>
          <a:xfrm>
            <a:off x="1607393" y="3679566"/>
            <a:ext cx="2264397" cy="269304"/>
          </a:xfrm>
          <a:prstGeom prst="rect">
            <a:avLst/>
          </a:prstGeom>
        </p:spPr>
        <p:txBody>
          <a:bodyPr wrap="square">
            <a:spAutoFit/>
          </a:bodyPr>
          <a:lstStyle/>
          <a:p>
            <a:pPr algn="ctr">
              <a:lnSpc>
                <a:spcPct val="120000"/>
              </a:lnSpc>
            </a:pPr>
            <a:r>
              <a:rPr lang="ja-JP" altLang="en-US" sz="1000" kern="1000" spc="-60">
                <a:latin typeface="Meiryo" panose="020B0604030504040204" pitchFamily="34" charset="-128"/>
                <a:ea typeface="Meiryo" panose="020B0604030504040204" pitchFamily="34" charset="-128"/>
              </a:rPr>
              <a:t>事業者別・エリア別ターゲティング</a:t>
            </a:r>
            <a:endParaRPr lang="en-US" altLang="ko-KR" sz="1000" kern="1000" spc="-60">
              <a:latin typeface="Meiryo" panose="020B0604030504040204" pitchFamily="34" charset="-128"/>
              <a:ea typeface="Meiryo" panose="020B0604030504040204" pitchFamily="34" charset="-128"/>
            </a:endParaRPr>
          </a:p>
        </p:txBody>
      </p:sp>
      <p:sp>
        <p:nvSpPr>
          <p:cNvPr id="38" name="직사각형 28">
            <a:extLst>
              <a:ext uri="{FF2B5EF4-FFF2-40B4-BE49-F238E27FC236}">
                <a16:creationId xmlns:a16="http://schemas.microsoft.com/office/drawing/2014/main" id="{130B977A-4251-A348-B926-B80467883BE0}"/>
              </a:ext>
            </a:extLst>
          </p:cNvPr>
          <p:cNvSpPr/>
          <p:nvPr/>
        </p:nvSpPr>
        <p:spPr>
          <a:xfrm>
            <a:off x="1840085" y="4465899"/>
            <a:ext cx="1882800" cy="1374222"/>
          </a:xfrm>
          <a:prstGeom prst="rect">
            <a:avLst/>
          </a:prstGeom>
        </p:spPr>
        <p:txBody>
          <a:bodyPr wrap="square">
            <a:spAutoFit/>
          </a:bodyPr>
          <a:lstStyle/>
          <a:p>
            <a:pPr marL="171450" indent="-171450">
              <a:lnSpc>
                <a:spcPct val="120000"/>
              </a:lnSpc>
              <a:buFont typeface="Arial" panose="020B0604020202020204" pitchFamily="34" charset="0"/>
              <a:buChar char="•"/>
            </a:pPr>
            <a:r>
              <a:rPr lang="ko-KR" altLang="en-US" sz="1400" b="1" kern="1000" spc="-60" err="1">
                <a:solidFill>
                  <a:srgbClr val="2FC0AC"/>
                </a:solidFill>
                <a:latin typeface="Meiryo" panose="020B0604030504040204" pitchFamily="34" charset="-128"/>
                <a:ea typeface="Meiryo" panose="020B0604030504040204" pitchFamily="34" charset="-128"/>
              </a:rPr>
              <a:t>札幌エリア</a:t>
            </a:r>
            <a:endParaRPr lang="en-US" altLang="ko-KR" sz="1400" b="1" kern="1000" spc="-60">
              <a:solidFill>
                <a:srgbClr val="2FC0AC"/>
              </a:solidFill>
              <a:latin typeface="Meiryo" panose="020B0604030504040204" pitchFamily="34" charset="-128"/>
              <a:ea typeface="Meiryo" panose="020B0604030504040204" pitchFamily="34" charset="-128"/>
            </a:endParaRPr>
          </a:p>
          <a:p>
            <a:pPr marL="171450" indent="-171450">
              <a:lnSpc>
                <a:spcPct val="120000"/>
              </a:lnSpc>
              <a:buFont typeface="Arial" panose="020B0604020202020204" pitchFamily="34" charset="0"/>
              <a:buChar char="•"/>
            </a:pPr>
            <a:r>
              <a:rPr lang="ko-KR" altLang="en-US" sz="1400" b="1" kern="1000" spc="-60" err="1">
                <a:solidFill>
                  <a:srgbClr val="2FC0AC"/>
                </a:solidFill>
                <a:latin typeface="Meiryo" panose="020B0604030504040204" pitchFamily="34" charset="-128"/>
                <a:ea typeface="Meiryo" panose="020B0604030504040204" pitchFamily="34" charset="-128"/>
              </a:rPr>
              <a:t>仙台エリア</a:t>
            </a:r>
            <a:endParaRPr lang="en-US" altLang="ko-KR" sz="1400" b="1" kern="1000" spc="-60">
              <a:solidFill>
                <a:srgbClr val="2FC0AC"/>
              </a:solidFill>
              <a:latin typeface="Meiryo" panose="020B0604030504040204" pitchFamily="34" charset="-128"/>
              <a:ea typeface="Meiryo" panose="020B0604030504040204" pitchFamily="34" charset="-128"/>
            </a:endParaRPr>
          </a:p>
          <a:p>
            <a:pPr marL="171450" indent="-171450">
              <a:lnSpc>
                <a:spcPct val="120000"/>
              </a:lnSpc>
              <a:buFont typeface="Arial" panose="020B0604020202020204" pitchFamily="34" charset="0"/>
              <a:buChar char="•"/>
            </a:pPr>
            <a:r>
              <a:rPr lang="ko-KR" altLang="en-US" sz="1400" b="1" kern="1000" spc="-60" err="1">
                <a:solidFill>
                  <a:srgbClr val="2FC0AC"/>
                </a:solidFill>
                <a:latin typeface="Meiryo" panose="020B0604030504040204" pitchFamily="34" charset="-128"/>
                <a:ea typeface="Meiryo" panose="020B0604030504040204" pitchFamily="34" charset="-128"/>
              </a:rPr>
              <a:t>関東エリア</a:t>
            </a:r>
            <a:endParaRPr lang="en-US" altLang="ko-KR" sz="1400" b="1" kern="1000" spc="-60">
              <a:solidFill>
                <a:srgbClr val="2FC0AC"/>
              </a:solidFill>
              <a:latin typeface="Meiryo" panose="020B0604030504040204" pitchFamily="34" charset="-128"/>
              <a:ea typeface="Meiryo" panose="020B0604030504040204" pitchFamily="34" charset="-128"/>
            </a:endParaRPr>
          </a:p>
          <a:p>
            <a:pPr marL="171450" indent="-171450">
              <a:lnSpc>
                <a:spcPct val="120000"/>
              </a:lnSpc>
              <a:buFont typeface="Arial" panose="020B0604020202020204" pitchFamily="34" charset="0"/>
              <a:buChar char="•"/>
            </a:pPr>
            <a:r>
              <a:rPr lang="ko-KR" altLang="en-US" sz="1400" b="1" kern="1000" spc="-60" err="1">
                <a:solidFill>
                  <a:srgbClr val="2FC0AC"/>
                </a:solidFill>
                <a:latin typeface="Meiryo" panose="020B0604030504040204" pitchFamily="34" charset="-128"/>
                <a:ea typeface="Meiryo" panose="020B0604030504040204" pitchFamily="34" charset="-128"/>
              </a:rPr>
              <a:t>関西エリア</a:t>
            </a:r>
            <a:endParaRPr lang="en-US" altLang="ko-KR" sz="1400" b="1" kern="1000" spc="-60">
              <a:solidFill>
                <a:srgbClr val="2FC0AC"/>
              </a:solidFill>
              <a:latin typeface="Meiryo" panose="020B0604030504040204" pitchFamily="34" charset="-128"/>
              <a:ea typeface="Meiryo" panose="020B0604030504040204" pitchFamily="34" charset="-128"/>
            </a:endParaRPr>
          </a:p>
          <a:p>
            <a:pPr marL="171450" indent="-171450">
              <a:lnSpc>
                <a:spcPct val="120000"/>
              </a:lnSpc>
              <a:buFont typeface="Arial" panose="020B0604020202020204" pitchFamily="34" charset="0"/>
              <a:buChar char="•"/>
            </a:pPr>
            <a:r>
              <a:rPr lang="ko-KR" altLang="en-US" sz="1400" b="1" kern="1000" spc="-60" err="1">
                <a:solidFill>
                  <a:srgbClr val="2FC0AC"/>
                </a:solidFill>
                <a:latin typeface="Meiryo" panose="020B0604030504040204" pitchFamily="34" charset="-128"/>
                <a:ea typeface="Meiryo" panose="020B0604030504040204" pitchFamily="34" charset="-128"/>
              </a:rPr>
              <a:t>西日本エリア</a:t>
            </a:r>
            <a:endParaRPr lang="en-US" altLang="ko-KR" sz="1400" b="1" kern="1000" spc="-60">
              <a:solidFill>
                <a:srgbClr val="2FC0AC"/>
              </a:solidFill>
              <a:latin typeface="Meiryo" panose="020B0604030504040204" pitchFamily="34" charset="-128"/>
              <a:ea typeface="Meiryo" panose="020B0604030504040204" pitchFamily="34" charset="-128"/>
            </a:endParaRPr>
          </a:p>
        </p:txBody>
      </p:sp>
      <p:sp>
        <p:nvSpPr>
          <p:cNvPr id="39" name="갈매기형 수장 32">
            <a:extLst>
              <a:ext uri="{FF2B5EF4-FFF2-40B4-BE49-F238E27FC236}">
                <a16:creationId xmlns:a16="http://schemas.microsoft.com/office/drawing/2014/main" id="{B99F51C5-8521-5E48-B383-308970E37C52}"/>
              </a:ext>
            </a:extLst>
          </p:cNvPr>
          <p:cNvSpPr/>
          <p:nvPr/>
        </p:nvSpPr>
        <p:spPr>
          <a:xfrm rot="5400000">
            <a:off x="5100615" y="3183523"/>
            <a:ext cx="360038" cy="2021786"/>
          </a:xfrm>
          <a:prstGeom prst="chevron">
            <a:avLst>
              <a:gd name="adj" fmla="val 82578"/>
            </a:avLst>
          </a:prstGeom>
          <a:gradFill flip="none" rotWithShape="1">
            <a:gsLst>
              <a:gs pos="0">
                <a:srgbClr val="299DCC"/>
              </a:gs>
              <a:gs pos="68000">
                <a:srgbClr val="33609E"/>
              </a:gs>
              <a:gs pos="100000">
                <a:srgbClr val="713997"/>
              </a:gs>
            </a:gsLst>
            <a:lin ang="0" scaled="1"/>
            <a:tileRect/>
          </a:gradFill>
          <a:ln w="12700" cap="rnd">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latin typeface="맑은 고딕" panose="020B0503020000020004" pitchFamily="50" charset="-127"/>
              <a:ea typeface="맑은 고딕" panose="020B0503020000020004" pitchFamily="50" charset="-127"/>
            </a:endParaRPr>
          </a:p>
        </p:txBody>
      </p:sp>
      <p:sp>
        <p:nvSpPr>
          <p:cNvPr id="40" name="갈매기형 수장 41">
            <a:extLst>
              <a:ext uri="{FF2B5EF4-FFF2-40B4-BE49-F238E27FC236}">
                <a16:creationId xmlns:a16="http://schemas.microsoft.com/office/drawing/2014/main" id="{DF54BC10-21B6-3548-BC97-60159D019BFD}"/>
              </a:ext>
            </a:extLst>
          </p:cNvPr>
          <p:cNvSpPr/>
          <p:nvPr/>
        </p:nvSpPr>
        <p:spPr>
          <a:xfrm rot="5400000">
            <a:off x="7647490" y="3183523"/>
            <a:ext cx="360038" cy="2021786"/>
          </a:xfrm>
          <a:prstGeom prst="chevron">
            <a:avLst>
              <a:gd name="adj" fmla="val 82578"/>
            </a:avLst>
          </a:prstGeom>
          <a:gradFill flip="none" rotWithShape="1">
            <a:gsLst>
              <a:gs pos="0">
                <a:srgbClr val="33609E"/>
              </a:gs>
              <a:gs pos="68000">
                <a:srgbClr val="713997"/>
              </a:gs>
              <a:gs pos="100000">
                <a:srgbClr val="3C338A"/>
              </a:gs>
            </a:gsLst>
            <a:lin ang="0" scaled="1"/>
            <a:tileRect/>
          </a:gradFill>
          <a:ln w="12700" cap="rnd">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360880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147829" y="781361"/>
            <a:ext cx="4363752" cy="474552"/>
          </a:xfrm>
          <a:prstGeom prst="rect">
            <a:avLst/>
          </a:prstGeom>
        </p:spPr>
        <p:txBody>
          <a:bodyPr vert="horz" lIns="91440" tIns="45720" rIns="91440" bIns="45720" rtlCol="0" anchor="b" anchorCtr="0">
            <a:normAutofit fontScale="85000" lnSpcReduction="10000"/>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kumimoji="1" lang="en-US" altLang="ja-JP" sz="2400" b="1" dirty="0">
                <a:solidFill>
                  <a:srgbClr val="33609E"/>
                </a:solidFill>
                <a:latin typeface="Meiryo" panose="020B0604030504040204" pitchFamily="34" charset="-128"/>
                <a:ea typeface="Meiryo" panose="020B0604030504040204" pitchFamily="34" charset="-128"/>
              </a:rPr>
              <a:t>Inventory</a:t>
            </a:r>
            <a:r>
              <a:rPr kumimoji="1" lang="ja-JP" altLang="en-US" sz="2400" b="1">
                <a:solidFill>
                  <a:srgbClr val="33609E"/>
                </a:solidFill>
                <a:latin typeface="Meiryo" panose="020B0604030504040204" pitchFamily="34" charset="-128"/>
                <a:ea typeface="Meiryo" panose="020B0604030504040204" pitchFamily="34" charset="-128"/>
              </a:rPr>
              <a:t>の独占</a:t>
            </a:r>
            <a:r>
              <a:rPr kumimoji="1" lang="en-US" altLang="ko-KR" sz="2400" b="1" dirty="0">
                <a:solidFill>
                  <a:srgbClr val="33609E"/>
                </a:solidFill>
                <a:latin typeface="Meiryo" panose="020B0604030504040204" pitchFamily="34" charset="-128"/>
                <a:ea typeface="Meiryo" panose="020B0604030504040204" pitchFamily="34" charset="-128"/>
              </a:rPr>
              <a:t>/</a:t>
            </a:r>
            <a:r>
              <a:rPr kumimoji="1" lang="ko-KR" altLang="en-US" sz="2400" b="1" dirty="0">
                <a:solidFill>
                  <a:srgbClr val="33609E"/>
                </a:solidFill>
                <a:latin typeface="Meiryo" panose="020B0604030504040204" pitchFamily="34" charset="-128"/>
                <a:ea typeface="Meiryo" panose="020B0604030504040204" pitchFamily="34" charset="-128"/>
              </a:rPr>
              <a:t>ローリング</a:t>
            </a:r>
            <a:r>
              <a:rPr kumimoji="1" lang="ja-JP" altLang="en-US" sz="2400" b="1">
                <a:solidFill>
                  <a:srgbClr val="33609E"/>
                </a:solidFill>
                <a:latin typeface="Meiryo" panose="020B0604030504040204" pitchFamily="34" charset="-128"/>
                <a:ea typeface="Meiryo" panose="020B0604030504040204" pitchFamily="34" charset="-128"/>
              </a:rPr>
              <a:t>販売</a:t>
            </a:r>
          </a:p>
        </p:txBody>
      </p:sp>
      <p:grpSp>
        <p:nvGrpSpPr>
          <p:cNvPr id="28" name="그룹 27"/>
          <p:cNvGrpSpPr/>
          <p:nvPr/>
        </p:nvGrpSpPr>
        <p:grpSpPr>
          <a:xfrm>
            <a:off x="4469398" y="812119"/>
            <a:ext cx="5120175" cy="472052"/>
            <a:chOff x="603093" y="1096547"/>
            <a:chExt cx="5120175" cy="472052"/>
          </a:xfrm>
        </p:grpSpPr>
        <p:sp>
          <p:nvSpPr>
            <p:cNvPr id="5" name="TextBox 4"/>
            <p:cNvSpPr txBox="1"/>
            <p:nvPr/>
          </p:nvSpPr>
          <p:spPr>
            <a:xfrm>
              <a:off x="720994" y="1096547"/>
              <a:ext cx="5002274" cy="472052"/>
            </a:xfrm>
            <a:prstGeom prst="rect">
              <a:avLst/>
            </a:prstGeom>
            <a:noFill/>
          </p:spPr>
          <p:txBody>
            <a:bodyPr wrap="square" rtlCol="0">
              <a:spAutoFit/>
            </a:bodyPr>
            <a:lstStyle/>
            <a:p>
              <a:pPr>
                <a:lnSpc>
                  <a:spcPct val="120000"/>
                </a:lnSpc>
              </a:pPr>
              <a:r>
                <a:rPr lang="ja-JP" altLang="en-US" sz="1050" kern="1000" spc="-60">
                  <a:solidFill>
                    <a:schemeClr val="tx1">
                      <a:lumMod val="50000"/>
                      <a:lumOff val="50000"/>
                    </a:schemeClr>
                  </a:solidFill>
                  <a:latin typeface="Meiryo" panose="020B0604030504040204" pitchFamily="34" charset="-128"/>
                  <a:ea typeface="Meiryo" panose="020B0604030504040204" pitchFamily="34" charset="-128"/>
                </a:rPr>
                <a:t>販売されたインベントリ（区間）は</a:t>
              </a:r>
              <a:r>
                <a:rPr lang="ja-JP" altLang="en-US" sz="1050" b="1" kern="1000" spc="-60">
                  <a:solidFill>
                    <a:srgbClr val="33609E"/>
                  </a:solidFill>
                  <a:latin typeface="Meiryo" panose="020B0604030504040204" pitchFamily="34" charset="-128"/>
                  <a:ea typeface="Meiryo" panose="020B0604030504040204" pitchFamily="34" charset="-128"/>
                </a:rPr>
                <a:t>独占方式とローリング方式</a:t>
              </a:r>
              <a:r>
                <a:rPr lang="ja-JP" altLang="en-US" sz="1050" kern="1000" spc="-60">
                  <a:solidFill>
                    <a:schemeClr val="tx1">
                      <a:lumMod val="50000"/>
                      <a:lumOff val="50000"/>
                    </a:schemeClr>
                  </a:solidFill>
                  <a:latin typeface="Meiryo" panose="020B0604030504040204" pitchFamily="34" charset="-128"/>
                  <a:ea typeface="Meiryo" panose="020B0604030504040204" pitchFamily="34" charset="-128"/>
                </a:rPr>
                <a:t>を選択可能</a:t>
              </a:r>
              <a:endParaRPr lang="en-US" altLang="ja-JP" sz="1050" kern="1000" spc="-60" dirty="0">
                <a:solidFill>
                  <a:schemeClr val="tx1">
                    <a:lumMod val="50000"/>
                    <a:lumOff val="50000"/>
                  </a:schemeClr>
                </a:solidFill>
                <a:latin typeface="Meiryo" panose="020B0604030504040204" pitchFamily="34" charset="-128"/>
                <a:ea typeface="Meiryo" panose="020B0604030504040204" pitchFamily="34" charset="-128"/>
              </a:endParaRPr>
            </a:p>
            <a:p>
              <a:pPr>
                <a:lnSpc>
                  <a:spcPct val="120000"/>
                </a:lnSpc>
              </a:pPr>
              <a:r>
                <a:rPr lang="ja-JP" altLang="en-US" sz="1050" kern="1000" spc="-60">
                  <a:solidFill>
                    <a:schemeClr val="tx1">
                      <a:lumMod val="50000"/>
                      <a:lumOff val="50000"/>
                    </a:schemeClr>
                  </a:solidFill>
                  <a:latin typeface="Meiryo" panose="020B0604030504040204" pitchFamily="34" charset="-128"/>
                  <a:ea typeface="Meiryo" panose="020B0604030504040204" pitchFamily="34" charset="-128"/>
                </a:rPr>
                <a:t>独占方式は</a:t>
              </a:r>
              <a:r>
                <a:rPr lang="ja-JP" altLang="en-US" sz="1050" b="1" kern="1000" spc="-60">
                  <a:solidFill>
                    <a:srgbClr val="33609E"/>
                  </a:solidFill>
                  <a:latin typeface="Meiryo" panose="020B0604030504040204" pitchFamily="34" charset="-128"/>
                  <a:ea typeface="Meiryo" panose="020B0604030504040204" pitchFamily="34" charset="-128"/>
                </a:rPr>
                <a:t>一つの広告だけが露出</a:t>
              </a:r>
              <a:r>
                <a:rPr lang="ja-JP" altLang="en-US" sz="1050" kern="1000" spc="-60">
                  <a:solidFill>
                    <a:schemeClr val="tx1">
                      <a:lumMod val="50000"/>
                      <a:lumOff val="50000"/>
                    </a:schemeClr>
                  </a:solidFill>
                  <a:latin typeface="Meiryo" panose="020B0604030504040204" pitchFamily="34" charset="-128"/>
                  <a:ea typeface="Meiryo" panose="020B0604030504040204" pitchFamily="34" charset="-128"/>
                </a:rPr>
                <a:t>、ローリング方式は</a:t>
              </a:r>
              <a:r>
                <a:rPr lang="en-US" altLang="ja-JP" sz="1050" b="1" kern="1000" spc="-60" dirty="0">
                  <a:solidFill>
                    <a:srgbClr val="33609E"/>
                  </a:solidFill>
                  <a:latin typeface="Meiryo" panose="020B0604030504040204" pitchFamily="34" charset="-128"/>
                  <a:ea typeface="Meiryo" panose="020B0604030504040204" pitchFamily="34" charset="-128"/>
                </a:rPr>
                <a:t>3</a:t>
              </a:r>
              <a:r>
                <a:rPr lang="ja-JP" altLang="en-US" sz="1050" b="1" kern="1000" spc="-60">
                  <a:solidFill>
                    <a:srgbClr val="33609E"/>
                  </a:solidFill>
                  <a:latin typeface="Meiryo" panose="020B0604030504040204" pitchFamily="34" charset="-128"/>
                  <a:ea typeface="Meiryo" panose="020B0604030504040204" pitchFamily="34" charset="-128"/>
                </a:rPr>
                <a:t>つの広告がランダム露出</a:t>
              </a:r>
              <a:endParaRPr lang="en-US" altLang="ko-KR" sz="1050" b="1" kern="1000" spc="-60" dirty="0">
                <a:solidFill>
                  <a:srgbClr val="33609E"/>
                </a:solidFill>
                <a:latin typeface="Meiryo" panose="020B0604030504040204" pitchFamily="34" charset="-128"/>
                <a:ea typeface="Meiryo" panose="020B0604030504040204" pitchFamily="34" charset="-128"/>
              </a:endParaRPr>
            </a:p>
          </p:txBody>
        </p:sp>
        <p:cxnSp>
          <p:nvCxnSpPr>
            <p:cNvPr id="6" name="직선 연결선 5"/>
            <p:cNvCxnSpPr/>
            <p:nvPr/>
          </p:nvCxnSpPr>
          <p:spPr>
            <a:xfrm>
              <a:off x="603093" y="1170573"/>
              <a:ext cx="0" cy="324000"/>
            </a:xfrm>
            <a:prstGeom prst="line">
              <a:avLst/>
            </a:prstGeom>
            <a:ln>
              <a:solidFill>
                <a:srgbClr val="33609E"/>
              </a:solidFill>
            </a:ln>
          </p:spPr>
          <p:style>
            <a:lnRef idx="1">
              <a:schemeClr val="accent1"/>
            </a:lnRef>
            <a:fillRef idx="0">
              <a:schemeClr val="accent1"/>
            </a:fillRef>
            <a:effectRef idx="0">
              <a:schemeClr val="accent1"/>
            </a:effectRef>
            <a:fontRef idx="minor">
              <a:schemeClr val="tx1"/>
            </a:fontRef>
          </p:style>
        </p:cxnSp>
      </p:grpSp>
      <p:grpSp>
        <p:nvGrpSpPr>
          <p:cNvPr id="53" name="그룹 52"/>
          <p:cNvGrpSpPr/>
          <p:nvPr/>
        </p:nvGrpSpPr>
        <p:grpSpPr>
          <a:xfrm rot="18900000">
            <a:off x="1064568" y="2266078"/>
            <a:ext cx="3077046" cy="3077046"/>
            <a:chOff x="526788" y="2002235"/>
            <a:chExt cx="3744416" cy="3744416"/>
          </a:xfrm>
        </p:grpSpPr>
        <p:sp>
          <p:nvSpPr>
            <p:cNvPr id="70" name="직사각형 69"/>
            <p:cNvSpPr/>
            <p:nvPr/>
          </p:nvSpPr>
          <p:spPr>
            <a:xfrm>
              <a:off x="2376136" y="2002235"/>
              <a:ext cx="45719" cy="3744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1" name="직사각형 70"/>
            <p:cNvSpPr/>
            <p:nvPr/>
          </p:nvSpPr>
          <p:spPr>
            <a:xfrm rot="16200000">
              <a:off x="2376136" y="2002235"/>
              <a:ext cx="45719" cy="3744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 name="슬라이드 번호 개체 틀 1"/>
          <p:cNvSpPr>
            <a:spLocks noGrp="1"/>
          </p:cNvSpPr>
          <p:nvPr>
            <p:ph type="sldNum" sz="quarter" idx="12"/>
          </p:nvPr>
        </p:nvSpPr>
        <p:spPr/>
        <p:txBody>
          <a:bodyPr/>
          <a:lstStyle/>
          <a:p>
            <a:fld id="{8F951D4C-3B6C-460F-A026-0D4BE52ED59D}" type="slidenum">
              <a:rPr lang="ko-KR" altLang="en-US" smtClean="0"/>
              <a:t>9</a:t>
            </a:fld>
            <a:endParaRPr lang="ko-KR" altLang="en-US" dirty="0"/>
          </a:p>
        </p:txBody>
      </p:sp>
      <p:pic>
        <p:nvPicPr>
          <p:cNvPr id="3" name="図 2">
            <a:extLst>
              <a:ext uri="{FF2B5EF4-FFF2-40B4-BE49-F238E27FC236}">
                <a16:creationId xmlns:a16="http://schemas.microsoft.com/office/drawing/2014/main" id="{EC60CFE4-5523-A641-B922-E03C12203C4C}"/>
              </a:ext>
            </a:extLst>
          </p:cNvPr>
          <p:cNvPicPr>
            <a:picLocks noChangeAspect="1"/>
          </p:cNvPicPr>
          <p:nvPr/>
        </p:nvPicPr>
        <p:blipFill>
          <a:blip r:embed="rId2"/>
          <a:stretch>
            <a:fillRect/>
          </a:stretch>
        </p:blipFill>
        <p:spPr>
          <a:xfrm>
            <a:off x="789880" y="2139639"/>
            <a:ext cx="8483600" cy="3937000"/>
          </a:xfrm>
          <a:prstGeom prst="rect">
            <a:avLst/>
          </a:prstGeom>
        </p:spPr>
      </p:pic>
    </p:spTree>
    <p:extLst>
      <p:ext uri="{BB962C8B-B14F-4D97-AF65-F5344CB8AC3E}">
        <p14:creationId xmlns:p14="http://schemas.microsoft.com/office/powerpoint/2010/main" val="1245400483"/>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A57E00EA84828489C5FFE59FD3E7869" ma:contentTypeVersion="11" ma:contentTypeDescription="新しいドキュメントを作成します。" ma:contentTypeScope="" ma:versionID="e58dc2e00d36f58b9558e0ef3da55338">
  <xsd:schema xmlns:xsd="http://www.w3.org/2001/XMLSchema" xmlns:xs="http://www.w3.org/2001/XMLSchema" xmlns:p="http://schemas.microsoft.com/office/2006/metadata/properties" xmlns:ns2="8a75b840-b8b4-4f59-8f60-9558f41cef9a" xmlns:ns3="5b5b18b6-2e85-4616-8abf-7cb8134144a4" targetNamespace="http://schemas.microsoft.com/office/2006/metadata/properties" ma:root="true" ma:fieldsID="082c4f3e7e6be94c78b323deef7a0206" ns2:_="" ns3:_="">
    <xsd:import namespace="8a75b840-b8b4-4f59-8f60-9558f41cef9a"/>
    <xsd:import namespace="5b5b18b6-2e85-4616-8abf-7cb8134144a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75b840-b8b4-4f59-8f60-9558f41ce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5b18b6-2e85-4616-8abf-7cb8134144a4"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CDF790-CD99-4273-BB01-F77566C783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75b840-b8b4-4f59-8f60-9558f41cef9a"/>
    <ds:schemaRef ds:uri="5b5b18b6-2e85-4616-8abf-7cb8134144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1A2BC2-26B3-4B9B-844E-3671EEC559E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FA24E60-867F-4586-8157-CD75CB2307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942</Words>
  <Application>Microsoft Macintosh PowerPoint</Application>
  <PresentationFormat>A4 210 x 297 mm</PresentationFormat>
  <Paragraphs>195</Paragraphs>
  <Slides>18</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18</vt:i4>
      </vt:variant>
    </vt:vector>
  </HeadingPairs>
  <TitlesOfParts>
    <vt:vector size="29" baseType="lpstr">
      <vt:lpstr>HGMaruGothicMPRO</vt:lpstr>
      <vt:lpstr>Hiragino Maru Gothic ProN W4</vt:lpstr>
      <vt:lpstr>맑은 고딕</vt:lpstr>
      <vt:lpstr>Meiryo UI</vt:lpstr>
      <vt:lpstr>Meiryo</vt:lpstr>
      <vt:lpstr>游ゴシック</vt:lpstr>
      <vt:lpstr>맑은 고딕 Semilight</vt:lpstr>
      <vt:lpstr>Arial</vt:lpstr>
      <vt:lpstr>Calibri</vt:lpstr>
      <vt:lpstr>Wingdings</vt:lpstr>
      <vt:lpstr>Office 테마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3</cp:revision>
  <cp:lastPrinted>2018-09-20T02:00:07Z</cp:lastPrinted>
  <dcterms:created xsi:type="dcterms:W3CDTF">2018-03-23T05:54:44Z</dcterms:created>
  <dcterms:modified xsi:type="dcterms:W3CDTF">2021-10-30T12:51:24Z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0x010100FA57E00EA84828489C5FFE59FD3E7869</vt:lpwstr>
  </property>
</Properties>
</file>